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62" r:id="rId6"/>
    <p:sldId id="259" r:id="rId7"/>
    <p:sldId id="260" r:id="rId8"/>
    <p:sldId id="264" r:id="rId9"/>
    <p:sldId id="263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혜영" initials="김혜" lastIdx="1" clrIdx="0">
    <p:extLst>
      <p:ext uri="{19B8F6BF-5375-455C-9EA6-DF929625EA0E}">
        <p15:presenceInfo xmlns:p15="http://schemas.microsoft.com/office/powerpoint/2012/main" userId="0043ebc02fde7d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FD"/>
    <a:srgbClr val="CC0000"/>
    <a:srgbClr val="00863D"/>
    <a:srgbClr val="262626"/>
    <a:srgbClr val="0D713A"/>
    <a:srgbClr val="00C012"/>
    <a:srgbClr val="FFFFFF"/>
    <a:srgbClr val="F9F9F9"/>
    <a:srgbClr val="3C4E6E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>
        <p:scale>
          <a:sx n="66" d="100"/>
          <a:sy n="66" d="100"/>
        </p:scale>
        <p:origin x="1330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1T20:42:16.697" idx="1">
    <p:pos x="244" y="286"/>
    <p:text>네비게이션 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1T20:42:16.697" idx="1">
    <p:pos x="244" y="286"/>
    <p:text>네비게이션 바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76A02-904A-41A5-AD45-DD80C4443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522DDA-E5E9-4822-82B7-488271E06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DF30A-CA53-45EB-860C-19F22C86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B6BAE-944C-41EC-A04B-6C198B33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3B51AD-E19C-413D-9B1A-BAEFBF2E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774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02498-48C4-4628-8226-31ACB020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2DB7B5-7177-4B8B-88B4-0DBEEDF80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94394B-E2AA-4527-B7C6-03B9FBE0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A3DBAD-960C-424E-8E10-01BEF01A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79F4B-AF30-4BDD-8F72-2486AE8F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06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1D4E73-9E84-4952-BFB6-9CFAE2F43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1136D1-AE65-4B4F-B955-532C413BE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A8490-A50B-4F25-9372-1629CB4D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4C8E8-CC2D-4932-B14D-92EE2F248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32F4B-2ABF-4C4D-AA1D-8461F04A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2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5C05F-F580-448C-B70A-51B09A36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DF918-F786-4217-8C96-D8101FD9F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564CE-BE4C-40B5-8D9D-9B92AE07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3ED15-97C7-468F-A303-E3B3F370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418887-3151-40C7-AD38-6213E6CA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7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1B490-964E-47C9-95E5-7278511E8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38637-6D76-457D-ADCD-878C76045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94C1A-0AFA-4963-BCBF-A2810D50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FA63A-91B1-4A1A-8087-02B5A91D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319282-0D9C-4AAF-9EB5-E76D61B3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00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AF81A-9427-4A77-8642-5DACB3F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98D71-FC41-49C2-BF3D-FE5BCEF6D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A0462F-062B-4495-96A4-E65BC099E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91434-28BE-4EFF-AA5A-EFC5417A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78606C-56C7-4220-B931-DDDF6FA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0EA514-B8F5-45CB-92B1-484D83B9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FBAE5-9068-4355-A3D7-050357A2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BF9BE-F367-4DCE-B34F-606A5C9E2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895098-40DB-4950-94C2-6185F6840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E1EBE3-F67C-4B2D-9AE6-DA76B653A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CCE2B2-E999-4036-A0B2-4806C1E6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DF8D4A-A4A2-41AE-B351-32C0E025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A383D6-7C5A-4584-9A14-94536405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AA352F-BB5C-4D6C-88D6-DB10CBED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76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53E88-9DB1-4C85-AC13-07CFAEB7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0D3EDE-EB7C-479B-A0DA-933AC1F4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DF9C4C-B261-41B9-96DA-19CB3C1E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663F10-C30A-4EAD-891A-C76D80B2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20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DC3FAF-BA6B-4C12-8675-082FE4C9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08E6A0-857A-49DF-85BE-F3D0FF7B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EC2B47-C7C1-48EB-ABD6-29F2DD92F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06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51265-1FCD-4AFE-BD4A-EC8BD0A8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5959E-BB3F-4257-9337-3CFFF4F28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D12F53-644C-4EA4-A200-FD601AC24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BB80C-2F36-49A5-BC66-58050BBE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9E10C-21AC-451A-A504-8F55C02E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A05676-642A-4729-9B9B-04741BAD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54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C35FA-394E-4AFF-B233-14C16BD73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6BAAE6-3666-4E27-8807-7B0617A26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8A99C9-8DB5-4A9D-84FD-4DCA16BD5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9F6E6-78BA-4145-B9DF-E7ADF965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331DB-2751-4344-8EAC-28CD327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80DAD5-6FA6-4DB3-AB97-FB43A8AF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06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E786B9-B489-40A4-AC78-8C764453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07CB6A-4407-4C0B-B70B-D98D42348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63C6D-1B66-45CD-96C5-7283D125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7F72C-8DDF-43B8-A799-2792F4E8404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7E9B1-EDFD-483D-908F-4FC249FFF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97795-B870-46C8-9FBF-3D6971F20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7CEDF-1307-4E3A-9F11-9FC405B3E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7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CFD316-7D41-4523-971E-88572B0E92C8}"/>
              </a:ext>
            </a:extLst>
          </p:cNvPr>
          <p:cNvSpPr txBox="1"/>
          <p:nvPr/>
        </p:nvSpPr>
        <p:spPr>
          <a:xfrm>
            <a:off x="3796552" y="2160494"/>
            <a:ext cx="4598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1. </a:t>
            </a:r>
            <a:r>
              <a:rPr lang="ko-KR" altLang="en-US" sz="4000" b="1" dirty="0"/>
              <a:t>대표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C92C3-E0D4-4D10-8A4E-401B9E0A06E1}"/>
              </a:ext>
            </a:extLst>
          </p:cNvPr>
          <p:cNvSpPr txBox="1"/>
          <p:nvPr/>
        </p:nvSpPr>
        <p:spPr>
          <a:xfrm>
            <a:off x="3796552" y="2868380"/>
            <a:ext cx="4598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“</a:t>
            </a:r>
            <a:r>
              <a:rPr lang="ko-KR" altLang="en-US" sz="2800" dirty="0"/>
              <a:t>당신을 위한</a:t>
            </a:r>
            <a:r>
              <a:rPr lang="en-US" altLang="ko-KR" sz="2800" dirty="0"/>
              <a:t>”, “</a:t>
            </a:r>
            <a:r>
              <a:rPr lang="ko-KR" altLang="en-US" sz="2800" dirty="0"/>
              <a:t>탐색</a:t>
            </a:r>
            <a:r>
              <a:rPr lang="en-US" altLang="ko-KR" sz="2800" dirty="0"/>
              <a:t>” </a:t>
            </a:r>
            <a:r>
              <a:rPr lang="ko-KR" altLang="en-US" sz="2800" dirty="0"/>
              <a:t>탭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F9F66-A1B2-49D5-8B03-FD5A00FA1DCE}"/>
              </a:ext>
            </a:extLst>
          </p:cNvPr>
          <p:cNvSpPr txBox="1"/>
          <p:nvPr/>
        </p:nvSpPr>
        <p:spPr>
          <a:xfrm>
            <a:off x="851646" y="3576266"/>
            <a:ext cx="1048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당신을 위한</a:t>
            </a:r>
            <a:r>
              <a:rPr lang="en-US" altLang="ko-KR" dirty="0"/>
              <a:t>’ </a:t>
            </a:r>
            <a:r>
              <a:rPr lang="ko-KR" altLang="en-US" dirty="0"/>
              <a:t>탭은 사용자가 팔로우한 </a:t>
            </a:r>
            <a:r>
              <a:rPr lang="ko-KR" altLang="en-US" dirty="0" err="1"/>
              <a:t>크리에이터들의</a:t>
            </a:r>
            <a:r>
              <a:rPr lang="ko-KR" altLang="en-US" dirty="0"/>
              <a:t> </a:t>
            </a:r>
            <a:r>
              <a:rPr lang="ko-KR" altLang="en-US" dirty="0" err="1"/>
              <a:t>피드</a:t>
            </a:r>
            <a:r>
              <a:rPr lang="ko-KR" altLang="en-US" dirty="0"/>
              <a:t> 위주로 보임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탐색</a:t>
            </a:r>
            <a:r>
              <a:rPr lang="en-US" altLang="ko-KR" dirty="0"/>
              <a:t>＇</a:t>
            </a:r>
            <a:r>
              <a:rPr lang="ko-KR" altLang="en-US" dirty="0"/>
              <a:t>탭은 사용자가 </a:t>
            </a:r>
            <a:r>
              <a:rPr lang="ko-KR" altLang="en-US" dirty="0" err="1"/>
              <a:t>관심있어하는</a:t>
            </a:r>
            <a:r>
              <a:rPr lang="ko-KR" altLang="en-US" dirty="0"/>
              <a:t> 컬럼과 관련된 </a:t>
            </a:r>
            <a:r>
              <a:rPr lang="ko-KR" altLang="en-US" dirty="0" err="1"/>
              <a:t>피드</a:t>
            </a:r>
            <a:r>
              <a:rPr lang="ko-KR" altLang="en-US" dirty="0"/>
              <a:t> 위주로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507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79FEED-B2FC-44BD-852F-D77D54851A0C}"/>
              </a:ext>
            </a:extLst>
          </p:cNvPr>
          <p:cNvSpPr txBox="1"/>
          <p:nvPr/>
        </p:nvSpPr>
        <p:spPr>
          <a:xfrm>
            <a:off x="1255619" y="1319709"/>
            <a:ext cx="9680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4. </a:t>
            </a:r>
            <a:r>
              <a:rPr lang="ko-KR" altLang="en-US" sz="4000" b="1" dirty="0"/>
              <a:t>다른 사용자가 올린 </a:t>
            </a:r>
            <a:r>
              <a:rPr lang="ko-KR" altLang="en-US" sz="4000" b="1" dirty="0" err="1"/>
              <a:t>피드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게시글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A9732-720D-454C-8FBF-6D9936D8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81" t="42222" r="19766" b="31389"/>
          <a:stretch/>
        </p:blipFill>
        <p:spPr>
          <a:xfrm>
            <a:off x="642095" y="2480983"/>
            <a:ext cx="3894045" cy="3057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80874-9A15-4792-9C00-2117545D9908}"/>
              </a:ext>
            </a:extLst>
          </p:cNvPr>
          <p:cNvSpPr txBox="1"/>
          <p:nvPr/>
        </p:nvSpPr>
        <p:spPr>
          <a:xfrm>
            <a:off x="4616823" y="4096871"/>
            <a:ext cx="664733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피드를</a:t>
            </a:r>
            <a:r>
              <a:rPr lang="ko-KR" altLang="en-US" dirty="0"/>
              <a:t> 클릭하기 전 </a:t>
            </a:r>
            <a:r>
              <a:rPr lang="ko-KR" altLang="en-US" dirty="0" err="1"/>
              <a:t>섬네일에</a:t>
            </a:r>
            <a:r>
              <a:rPr lang="ko-KR" altLang="en-US" dirty="0"/>
              <a:t> 마우스를 올릴 시 </a:t>
            </a:r>
            <a:r>
              <a:rPr lang="ko-KR" altLang="en-US" dirty="0" err="1"/>
              <a:t>피드</a:t>
            </a:r>
            <a:r>
              <a:rPr lang="ko-KR" altLang="en-US" dirty="0"/>
              <a:t> 제목</a:t>
            </a:r>
            <a:r>
              <a:rPr lang="en-US" altLang="ko-KR" dirty="0"/>
              <a:t>, </a:t>
            </a:r>
            <a:r>
              <a:rPr lang="ko-KR" altLang="en-US" dirty="0"/>
              <a:t>작성자 닉네임</a:t>
            </a:r>
            <a:r>
              <a:rPr lang="en-US" altLang="ko-KR" dirty="0"/>
              <a:t>, </a:t>
            </a:r>
            <a:r>
              <a:rPr lang="ko-KR" altLang="en-US" dirty="0" err="1"/>
              <a:t>좋아요수</a:t>
            </a:r>
            <a:r>
              <a:rPr lang="en-US" altLang="ko-KR" dirty="0"/>
              <a:t>, </a:t>
            </a:r>
            <a:r>
              <a:rPr lang="ko-KR" altLang="en-US" dirty="0"/>
              <a:t>조회수 정보가 뜬다</a:t>
            </a:r>
            <a:r>
              <a:rPr lang="en-US" altLang="ko-KR" dirty="0"/>
              <a:t>. (</a:t>
            </a:r>
            <a:r>
              <a:rPr lang="ko-KR" altLang="en-US" dirty="0"/>
              <a:t> 구현 불가능 할 시 </a:t>
            </a:r>
            <a:r>
              <a:rPr lang="ko-KR" altLang="en-US" dirty="0" err="1"/>
              <a:t>섬네일</a:t>
            </a:r>
            <a:r>
              <a:rPr lang="ko-KR" altLang="en-US" dirty="0"/>
              <a:t> 밑에 배치하는 걸로</a:t>
            </a:r>
            <a:r>
              <a:rPr lang="en-US" altLang="ko-KR" dirty="0"/>
              <a:t> </a:t>
            </a:r>
            <a:r>
              <a:rPr lang="ko-KR" altLang="en-US" dirty="0"/>
              <a:t>대체해야 할 것 같다</a:t>
            </a:r>
            <a:r>
              <a:rPr lang="en-US" altLang="ko-KR" dirty="0"/>
              <a:t>.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21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C2FCB40-25AE-4A6D-90D5-F0D69AC10D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E7A42D0-3128-460A-B3C2-B0302B9D9467}"/>
              </a:ext>
            </a:extLst>
          </p:cNvPr>
          <p:cNvSpPr/>
          <p:nvPr/>
        </p:nvSpPr>
        <p:spPr>
          <a:xfrm>
            <a:off x="1257268" y="220119"/>
            <a:ext cx="519953" cy="5199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64D27-3FCE-4651-82C2-ED81FE2DD10C}"/>
              </a:ext>
            </a:extLst>
          </p:cNvPr>
          <p:cNvSpPr txBox="1"/>
          <p:nvPr/>
        </p:nvSpPr>
        <p:spPr>
          <a:xfrm>
            <a:off x="1777221" y="196356"/>
            <a:ext cx="1425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</a:rPr>
              <a:t>피드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 제목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95DDC-E4DD-42FB-B675-FE515A673F7F}"/>
              </a:ext>
            </a:extLst>
          </p:cNvPr>
          <p:cNvSpPr txBox="1"/>
          <p:nvPr/>
        </p:nvSpPr>
        <p:spPr>
          <a:xfrm>
            <a:off x="1777221" y="449308"/>
            <a:ext cx="2008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사용자이름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</a:rPr>
              <a:t>팔로우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6256A2-2F95-4440-A616-881DBB70A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3757"/>
          <a:stretch/>
        </p:blipFill>
        <p:spPr>
          <a:xfrm>
            <a:off x="1257268" y="960190"/>
            <a:ext cx="9677464" cy="634711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8DD1427-6C73-4CB2-826D-8BE150F9B8A7}"/>
              </a:ext>
            </a:extLst>
          </p:cNvPr>
          <p:cNvGrpSpPr/>
          <p:nvPr/>
        </p:nvGrpSpPr>
        <p:grpSpPr>
          <a:xfrm>
            <a:off x="11117339" y="1044872"/>
            <a:ext cx="611809" cy="4024650"/>
            <a:chOff x="11117339" y="1044872"/>
            <a:chExt cx="611809" cy="40246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39D6A67-4C34-44C4-A9E2-046C53CDF698}"/>
                </a:ext>
              </a:extLst>
            </p:cNvPr>
            <p:cNvSpPr/>
            <p:nvPr/>
          </p:nvSpPr>
          <p:spPr>
            <a:xfrm>
              <a:off x="11163268" y="1044872"/>
              <a:ext cx="519953" cy="51995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8993F9-5207-4290-A85C-5FDDA30A299B}"/>
                </a:ext>
              </a:extLst>
            </p:cNvPr>
            <p:cNvSpPr txBox="1"/>
            <p:nvPr/>
          </p:nvSpPr>
          <p:spPr>
            <a:xfrm>
              <a:off x="11117339" y="1647420"/>
              <a:ext cx="61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>
                      <a:lumMod val="75000"/>
                    </a:schemeClr>
                  </a:solidFill>
                </a:rPr>
                <a:t>팔로우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16B59F-872F-4722-ADCD-851E1A230929}"/>
                </a:ext>
              </a:extLst>
            </p:cNvPr>
            <p:cNvSpPr txBox="1"/>
            <p:nvPr/>
          </p:nvSpPr>
          <p:spPr>
            <a:xfrm>
              <a:off x="11117339" y="2692292"/>
              <a:ext cx="61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DC35A-CE7E-44D7-B530-9655790DC763}"/>
                </a:ext>
              </a:extLst>
            </p:cNvPr>
            <p:cNvSpPr txBox="1"/>
            <p:nvPr/>
          </p:nvSpPr>
          <p:spPr>
            <a:xfrm>
              <a:off x="11117339" y="3750919"/>
              <a:ext cx="61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저장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7A2A0C-6F04-43ED-B219-A23E47366BD2}"/>
                </a:ext>
              </a:extLst>
            </p:cNvPr>
            <p:cNvSpPr txBox="1"/>
            <p:nvPr/>
          </p:nvSpPr>
          <p:spPr>
            <a:xfrm>
              <a:off x="11117339" y="4823301"/>
              <a:ext cx="61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평가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9EFA2C5-F317-49F4-A40E-1B09AAEE6DE6}"/>
                </a:ext>
              </a:extLst>
            </p:cNvPr>
            <p:cNvGrpSpPr/>
            <p:nvPr/>
          </p:nvGrpSpPr>
          <p:grpSpPr>
            <a:xfrm>
              <a:off x="11163268" y="2089744"/>
              <a:ext cx="519953" cy="519953"/>
              <a:chOff x="11163268" y="2089744"/>
              <a:chExt cx="519953" cy="519953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D52220F-C461-44E7-8251-62C3CC53FDED}"/>
                  </a:ext>
                </a:extLst>
              </p:cNvPr>
              <p:cNvSpPr/>
              <p:nvPr/>
            </p:nvSpPr>
            <p:spPr>
              <a:xfrm>
                <a:off x="11163268" y="2089744"/>
                <a:ext cx="519953" cy="5199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A75B1D3-18EB-4732-A2C4-B16A09DBB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5130" y="2225057"/>
                <a:ext cx="276225" cy="238125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28DF195-13FD-496C-8BDD-1F5362CB5DE4}"/>
                </a:ext>
              </a:extLst>
            </p:cNvPr>
            <p:cNvGrpSpPr/>
            <p:nvPr/>
          </p:nvGrpSpPr>
          <p:grpSpPr>
            <a:xfrm>
              <a:off x="11163268" y="3148371"/>
              <a:ext cx="519953" cy="519953"/>
              <a:chOff x="11163268" y="3148371"/>
              <a:chExt cx="519953" cy="519953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AC00397-8F7D-4AB2-8F34-3C4B21A963D5}"/>
                  </a:ext>
                </a:extLst>
              </p:cNvPr>
              <p:cNvSpPr/>
              <p:nvPr/>
            </p:nvSpPr>
            <p:spPr>
              <a:xfrm>
                <a:off x="11163268" y="3148371"/>
                <a:ext cx="519953" cy="5199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B4D77AA-20D4-48FB-82A9-8A25F63DF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9417" y="3281925"/>
                <a:ext cx="247650" cy="238125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37AEF14-DCDA-4893-B2BE-1AED4ED97390}"/>
                </a:ext>
              </a:extLst>
            </p:cNvPr>
            <p:cNvGrpSpPr/>
            <p:nvPr/>
          </p:nvGrpSpPr>
          <p:grpSpPr>
            <a:xfrm>
              <a:off x="11163268" y="4220753"/>
              <a:ext cx="519953" cy="519953"/>
              <a:chOff x="11163268" y="4220753"/>
              <a:chExt cx="519953" cy="519953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AC62807-4FE8-4CE0-967A-36FC2D78709C}"/>
                  </a:ext>
                </a:extLst>
              </p:cNvPr>
              <p:cNvSpPr/>
              <p:nvPr/>
            </p:nvSpPr>
            <p:spPr>
              <a:xfrm>
                <a:off x="11163268" y="4220753"/>
                <a:ext cx="519953" cy="519953"/>
              </a:xfrm>
              <a:prstGeom prst="ellipse">
                <a:avLst/>
              </a:prstGeom>
              <a:solidFill>
                <a:srgbClr val="005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621A2CC-3603-4D41-94E6-8B77BD134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9417" y="4362516"/>
                <a:ext cx="247650" cy="247650"/>
              </a:xfrm>
              <a:prstGeom prst="rect">
                <a:avLst/>
              </a:prstGeom>
            </p:spPr>
          </p:pic>
        </p:grpSp>
      </p:grp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6C412B89-FBB5-4652-8B1F-9DFA9646C167}"/>
              </a:ext>
            </a:extLst>
          </p:cNvPr>
          <p:cNvSpPr/>
          <p:nvPr/>
        </p:nvSpPr>
        <p:spPr>
          <a:xfrm>
            <a:off x="7478775" y="883957"/>
            <a:ext cx="3072684" cy="420891"/>
          </a:xfrm>
          <a:prstGeom prst="wedgeEllipseCallout">
            <a:avLst>
              <a:gd name="adj1" fmla="val -41507"/>
              <a:gd name="adj2" fmla="val 7777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/>
                </a:solidFill>
              </a:rPr>
              <a:t>게시글 형태는 이보다 조금 더 단순하게 할 예정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2F0903C-2AAD-4415-BDB9-336FA73A2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2462" y="117983"/>
            <a:ext cx="285750" cy="247650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F9CAAFA0-9EF6-44DA-919D-0CA5E31EB00C}"/>
              </a:ext>
            </a:extLst>
          </p:cNvPr>
          <p:cNvSpPr/>
          <p:nvPr/>
        </p:nvSpPr>
        <p:spPr>
          <a:xfrm>
            <a:off x="635390" y="6034137"/>
            <a:ext cx="439271" cy="43927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&lt;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D17F9D5-11B8-4BA0-908A-DC265D24B2FC}"/>
              </a:ext>
            </a:extLst>
          </p:cNvPr>
          <p:cNvSpPr/>
          <p:nvPr/>
        </p:nvSpPr>
        <p:spPr>
          <a:xfrm>
            <a:off x="11065494" y="6032939"/>
            <a:ext cx="439271" cy="43927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3C5C04-2012-4EDF-BC1A-D8EA138DF428}"/>
              </a:ext>
            </a:extLst>
          </p:cNvPr>
          <p:cNvSpPr txBox="1"/>
          <p:nvPr/>
        </p:nvSpPr>
        <p:spPr>
          <a:xfrm>
            <a:off x="549120" y="6493732"/>
            <a:ext cx="61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이전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501341-981F-4FEB-9EE7-4D5B202E1204}"/>
              </a:ext>
            </a:extLst>
          </p:cNvPr>
          <p:cNvSpPr txBox="1"/>
          <p:nvPr/>
        </p:nvSpPr>
        <p:spPr>
          <a:xfrm>
            <a:off x="10995802" y="6493732"/>
            <a:ext cx="61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다음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2E095A03-3695-4A76-8F1D-3BF7023F4C7E}"/>
              </a:ext>
            </a:extLst>
          </p:cNvPr>
          <p:cNvSpPr/>
          <p:nvPr/>
        </p:nvSpPr>
        <p:spPr>
          <a:xfrm>
            <a:off x="1389465" y="3708357"/>
            <a:ext cx="1991269" cy="283963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스크롤 내리기</a:t>
            </a:r>
          </a:p>
        </p:txBody>
      </p:sp>
      <p:sp>
        <p:nvSpPr>
          <p:cNvPr id="48" name="말풍선: 타원형 47">
            <a:extLst>
              <a:ext uri="{FF2B5EF4-FFF2-40B4-BE49-F238E27FC236}">
                <a16:creationId xmlns:a16="http://schemas.microsoft.com/office/drawing/2014/main" id="{91CC6EEF-0A83-46B1-98F6-0C395C049557}"/>
              </a:ext>
            </a:extLst>
          </p:cNvPr>
          <p:cNvSpPr/>
          <p:nvPr/>
        </p:nvSpPr>
        <p:spPr>
          <a:xfrm>
            <a:off x="9640170" y="2089744"/>
            <a:ext cx="1416424" cy="420891"/>
          </a:xfrm>
          <a:prstGeom prst="wedgeEllipseCallout">
            <a:avLst>
              <a:gd name="adj1" fmla="val 52146"/>
              <a:gd name="adj2" fmla="val 9268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/>
                </a:solidFill>
              </a:rPr>
              <a:t>고정 배너들</a:t>
            </a:r>
          </a:p>
        </p:txBody>
      </p:sp>
    </p:spTree>
    <p:extLst>
      <p:ext uri="{BB962C8B-B14F-4D97-AF65-F5344CB8AC3E}">
        <p14:creationId xmlns:p14="http://schemas.microsoft.com/office/powerpoint/2010/main" val="223814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3DDE8B-023C-4DC6-9F75-38F2A3E368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B40D60-CAF8-42A1-BAEF-D59F2D61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70" y="200676"/>
            <a:ext cx="9332259" cy="18890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8B3F426-BBA5-484C-8E14-BD3870F41496}"/>
              </a:ext>
            </a:extLst>
          </p:cNvPr>
          <p:cNvGrpSpPr/>
          <p:nvPr/>
        </p:nvGrpSpPr>
        <p:grpSpPr>
          <a:xfrm>
            <a:off x="11117339" y="1044872"/>
            <a:ext cx="611809" cy="4024650"/>
            <a:chOff x="11117339" y="1044872"/>
            <a:chExt cx="611809" cy="402465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2610295-604C-49ED-B286-30BED3DED72D}"/>
                </a:ext>
              </a:extLst>
            </p:cNvPr>
            <p:cNvSpPr/>
            <p:nvPr/>
          </p:nvSpPr>
          <p:spPr>
            <a:xfrm>
              <a:off x="11163268" y="1044872"/>
              <a:ext cx="519953" cy="51995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D91840-222F-4CF5-99CE-428521953AA7}"/>
                </a:ext>
              </a:extLst>
            </p:cNvPr>
            <p:cNvSpPr txBox="1"/>
            <p:nvPr/>
          </p:nvSpPr>
          <p:spPr>
            <a:xfrm>
              <a:off x="11117339" y="1647420"/>
              <a:ext cx="61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>
                      <a:lumMod val="75000"/>
                    </a:schemeClr>
                  </a:solidFill>
                </a:rPr>
                <a:t>팔로우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99B31F-7C74-458A-AF45-98763AC50C8B}"/>
                </a:ext>
              </a:extLst>
            </p:cNvPr>
            <p:cNvSpPr txBox="1"/>
            <p:nvPr/>
          </p:nvSpPr>
          <p:spPr>
            <a:xfrm>
              <a:off x="11117339" y="2692292"/>
              <a:ext cx="61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6438FE-5837-4AA2-B2C1-8A4022BEDADB}"/>
                </a:ext>
              </a:extLst>
            </p:cNvPr>
            <p:cNvSpPr txBox="1"/>
            <p:nvPr/>
          </p:nvSpPr>
          <p:spPr>
            <a:xfrm>
              <a:off x="11117339" y="3750919"/>
              <a:ext cx="61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저장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33E2C1-51B3-4143-8C20-7197EF6A8326}"/>
                </a:ext>
              </a:extLst>
            </p:cNvPr>
            <p:cNvSpPr txBox="1"/>
            <p:nvPr/>
          </p:nvSpPr>
          <p:spPr>
            <a:xfrm>
              <a:off x="11117339" y="4823301"/>
              <a:ext cx="61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평가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144E13B-CBAC-44BC-A3ED-DBF7E0ED0703}"/>
                </a:ext>
              </a:extLst>
            </p:cNvPr>
            <p:cNvGrpSpPr/>
            <p:nvPr/>
          </p:nvGrpSpPr>
          <p:grpSpPr>
            <a:xfrm>
              <a:off x="11163268" y="2089744"/>
              <a:ext cx="519953" cy="519953"/>
              <a:chOff x="11163268" y="2089744"/>
              <a:chExt cx="519953" cy="519953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B615043-D078-49D3-88B5-8BE22E969A61}"/>
                  </a:ext>
                </a:extLst>
              </p:cNvPr>
              <p:cNvSpPr/>
              <p:nvPr/>
            </p:nvSpPr>
            <p:spPr>
              <a:xfrm>
                <a:off x="11163268" y="2089744"/>
                <a:ext cx="519953" cy="5199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9E9E5DF-C9BA-4DDB-B879-BFC3F64B7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5130" y="2225057"/>
                <a:ext cx="276225" cy="238125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8C01B8C-58DA-44A2-A99E-92F785E8277E}"/>
                </a:ext>
              </a:extLst>
            </p:cNvPr>
            <p:cNvGrpSpPr/>
            <p:nvPr/>
          </p:nvGrpSpPr>
          <p:grpSpPr>
            <a:xfrm>
              <a:off x="11163268" y="3148371"/>
              <a:ext cx="519953" cy="519953"/>
              <a:chOff x="11163268" y="3148371"/>
              <a:chExt cx="519953" cy="519953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C9F7FBC-3D5D-4471-AAF0-2D589FB6540E}"/>
                  </a:ext>
                </a:extLst>
              </p:cNvPr>
              <p:cNvSpPr/>
              <p:nvPr/>
            </p:nvSpPr>
            <p:spPr>
              <a:xfrm>
                <a:off x="11163268" y="3148371"/>
                <a:ext cx="519953" cy="5199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F7CCD43-F668-4D7C-BE1F-2F526AA8C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9417" y="3281925"/>
                <a:ext cx="247650" cy="238125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DD47836-C42D-47C0-99F9-2F10EFDC5291}"/>
                </a:ext>
              </a:extLst>
            </p:cNvPr>
            <p:cNvGrpSpPr/>
            <p:nvPr/>
          </p:nvGrpSpPr>
          <p:grpSpPr>
            <a:xfrm>
              <a:off x="11163268" y="4220753"/>
              <a:ext cx="519953" cy="519953"/>
              <a:chOff x="11163268" y="4220753"/>
              <a:chExt cx="519953" cy="519953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0937F3D-CC8C-4ADE-BB6F-8AB2E098F93E}"/>
                  </a:ext>
                </a:extLst>
              </p:cNvPr>
              <p:cNvSpPr/>
              <p:nvPr/>
            </p:nvSpPr>
            <p:spPr>
              <a:xfrm>
                <a:off x="11163268" y="4220753"/>
                <a:ext cx="519953" cy="519953"/>
              </a:xfrm>
              <a:prstGeom prst="ellipse">
                <a:avLst/>
              </a:prstGeom>
              <a:solidFill>
                <a:srgbClr val="005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67BD700-CFCB-499C-B81C-B4536F254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9417" y="4362516"/>
                <a:ext cx="247650" cy="247650"/>
              </a:xfrm>
              <a:prstGeom prst="rect">
                <a:avLst/>
              </a:prstGeom>
            </p:spPr>
          </p:pic>
        </p:grp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42F4E926-9AAE-4870-943C-50D73370EA15}"/>
              </a:ext>
            </a:extLst>
          </p:cNvPr>
          <p:cNvSpPr/>
          <p:nvPr/>
        </p:nvSpPr>
        <p:spPr>
          <a:xfrm>
            <a:off x="635390" y="6034137"/>
            <a:ext cx="439271" cy="43927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&lt;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AFA5843-63CC-4690-AF1B-C15303A20315}"/>
              </a:ext>
            </a:extLst>
          </p:cNvPr>
          <p:cNvSpPr/>
          <p:nvPr/>
        </p:nvSpPr>
        <p:spPr>
          <a:xfrm>
            <a:off x="11065494" y="6032939"/>
            <a:ext cx="439271" cy="43927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79C69A-C513-4498-BFF1-5E17A6E13C64}"/>
              </a:ext>
            </a:extLst>
          </p:cNvPr>
          <p:cNvSpPr txBox="1"/>
          <p:nvPr/>
        </p:nvSpPr>
        <p:spPr>
          <a:xfrm>
            <a:off x="549120" y="6493732"/>
            <a:ext cx="61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이전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4260F-A285-4E41-A4F5-4F64ED70EB36}"/>
              </a:ext>
            </a:extLst>
          </p:cNvPr>
          <p:cNvSpPr txBox="1"/>
          <p:nvPr/>
        </p:nvSpPr>
        <p:spPr>
          <a:xfrm>
            <a:off x="10995802" y="6493732"/>
            <a:ext cx="61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다음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D6E1DE6-587D-4D2D-BF84-ED8488036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870" y="2095905"/>
            <a:ext cx="9332259" cy="6108023"/>
          </a:xfrm>
          <a:prstGeom prst="rect">
            <a:avLst/>
          </a:prstGeom>
        </p:spPr>
      </p:pic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D99D6D59-1578-4BBF-8F6C-4C2B4571A3D5}"/>
              </a:ext>
            </a:extLst>
          </p:cNvPr>
          <p:cNvSpPr/>
          <p:nvPr/>
        </p:nvSpPr>
        <p:spPr>
          <a:xfrm>
            <a:off x="6812510" y="539531"/>
            <a:ext cx="2976948" cy="420891"/>
          </a:xfrm>
          <a:prstGeom prst="wedgeEllipseCallout">
            <a:avLst>
              <a:gd name="adj1" fmla="val -41507"/>
              <a:gd name="adj2" fmla="val 7777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/>
                </a:solidFill>
              </a:rPr>
              <a:t>게시글의 마지막은 항상 </a:t>
            </a:r>
            <a:endParaRPr lang="en-US" altLang="ko-KR" sz="1200" b="1" dirty="0">
              <a:solidFill>
                <a:schemeClr val="accent2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accent2"/>
                </a:solidFill>
              </a:rPr>
              <a:t>이렇게 마무리됨 </a:t>
            </a:r>
          </a:p>
        </p:txBody>
      </p:sp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44BD6930-80AC-44E9-829F-2C3D4CA36770}"/>
              </a:ext>
            </a:extLst>
          </p:cNvPr>
          <p:cNvSpPr/>
          <p:nvPr/>
        </p:nvSpPr>
        <p:spPr>
          <a:xfrm>
            <a:off x="1712259" y="2208545"/>
            <a:ext cx="1290740" cy="420891"/>
          </a:xfrm>
          <a:prstGeom prst="wedgeEllipseCallout">
            <a:avLst>
              <a:gd name="adj1" fmla="val 33476"/>
              <a:gd name="adj2" fmla="val 884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accent2"/>
                </a:solidFill>
              </a:rPr>
              <a:t>댓글 게시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24553AAE-209A-489C-A323-65B1645BE9FD}"/>
              </a:ext>
            </a:extLst>
          </p:cNvPr>
          <p:cNvSpPr/>
          <p:nvPr/>
        </p:nvSpPr>
        <p:spPr>
          <a:xfrm>
            <a:off x="3962399" y="3874029"/>
            <a:ext cx="3576919" cy="420891"/>
          </a:xfrm>
          <a:prstGeom prst="wedgeEllipseCallout">
            <a:avLst>
              <a:gd name="adj1" fmla="val 33476"/>
              <a:gd name="adj2" fmla="val 884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accent2"/>
                </a:solidFill>
              </a:rPr>
              <a:t>댓글 삭제 시 옆에 작은 엑스가 뜸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52EC341-AFD7-42FD-B6AC-5AF4C6351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570" y="6326511"/>
            <a:ext cx="5327242" cy="580662"/>
          </a:xfrm>
          <a:prstGeom prst="rect">
            <a:avLst/>
          </a:prstGeom>
        </p:spPr>
      </p:pic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FE64B950-AF9C-4A96-9B46-68AA44FABEDD}"/>
              </a:ext>
            </a:extLst>
          </p:cNvPr>
          <p:cNvSpPr/>
          <p:nvPr/>
        </p:nvSpPr>
        <p:spPr>
          <a:xfrm>
            <a:off x="4762498" y="5612048"/>
            <a:ext cx="2667002" cy="420891"/>
          </a:xfrm>
          <a:prstGeom prst="wedgeEllipseCallout">
            <a:avLst>
              <a:gd name="adj1" fmla="val -30685"/>
              <a:gd name="adj2" fmla="val 12463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/>
                </a:solidFill>
              </a:rPr>
              <a:t>댓글 목록 더 보기</a:t>
            </a:r>
          </a:p>
        </p:txBody>
      </p:sp>
    </p:spTree>
    <p:extLst>
      <p:ext uri="{BB962C8B-B14F-4D97-AF65-F5344CB8AC3E}">
        <p14:creationId xmlns:p14="http://schemas.microsoft.com/office/powerpoint/2010/main" val="94625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9B2707-B07D-4274-B6BE-4E9FF52B3234}"/>
              </a:ext>
            </a:extLst>
          </p:cNvPr>
          <p:cNvSpPr txBox="1"/>
          <p:nvPr/>
        </p:nvSpPr>
        <p:spPr>
          <a:xfrm>
            <a:off x="1507189" y="2721114"/>
            <a:ext cx="8962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5. DM (</a:t>
            </a:r>
            <a:r>
              <a:rPr lang="ko-KR" altLang="en-US" sz="4000" b="1" dirty="0"/>
              <a:t>메시지</a:t>
            </a:r>
            <a:r>
              <a:rPr lang="en-US" altLang="ko-KR" sz="4000" b="1" dirty="0"/>
              <a:t>) </a:t>
            </a:r>
            <a:r>
              <a:rPr lang="ko-KR" altLang="en-US" sz="4000" b="1" dirty="0"/>
              <a:t>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4ECD7-CC33-42AD-8EAA-A3DCE9C46CA0}"/>
              </a:ext>
            </a:extLst>
          </p:cNvPr>
          <p:cNvSpPr txBox="1"/>
          <p:nvPr/>
        </p:nvSpPr>
        <p:spPr>
          <a:xfrm>
            <a:off x="851646" y="3441795"/>
            <a:ext cx="1048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메시지 보내기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481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740888-074C-423E-9EF6-36A301EE118C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4FCCE3-2865-4542-8EF9-DE936CB8AC85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D9D91B-648A-403D-BDAD-CA7FA56ED164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CA787D-5A98-4473-9A7B-6ED9513F30CC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2E08EBF-C853-47C5-ADC8-88EBE9B25E70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36C4339-D0AB-4EB2-8EBF-313D429D1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2AABEA2-3537-432E-B169-727D928F08A3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A8524E-C88B-46D8-8EF7-3C8309AFC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AC8ECD0C-CAF6-4F89-9AF2-267003026BAB}"/>
              </a:ext>
            </a:extLst>
          </p:cNvPr>
          <p:cNvSpPr/>
          <p:nvPr/>
        </p:nvSpPr>
        <p:spPr>
          <a:xfrm>
            <a:off x="10264588" y="559210"/>
            <a:ext cx="516520" cy="346226"/>
          </a:xfrm>
          <a:prstGeom prst="wedgeEllipseCallout">
            <a:avLst>
              <a:gd name="adj1" fmla="val 58478"/>
              <a:gd name="adj2" fmla="val -9262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418D23-A5CE-4D7D-850C-D099897C1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37" y="905436"/>
            <a:ext cx="8496324" cy="5952564"/>
          </a:xfrm>
          <a:prstGeom prst="rect">
            <a:avLst/>
          </a:prstGeom>
        </p:spPr>
      </p:pic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0F9CC082-E8FC-4F3E-83B5-237103D13777}"/>
              </a:ext>
            </a:extLst>
          </p:cNvPr>
          <p:cNvSpPr/>
          <p:nvPr/>
        </p:nvSpPr>
        <p:spPr>
          <a:xfrm>
            <a:off x="2474258" y="2154928"/>
            <a:ext cx="516520" cy="346226"/>
          </a:xfrm>
          <a:prstGeom prst="wedgeEllipseCallout">
            <a:avLst>
              <a:gd name="adj1" fmla="val -5739"/>
              <a:gd name="adj2" fmla="val -9521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E43CBA12-8228-444F-A08A-4C5798353002}"/>
              </a:ext>
            </a:extLst>
          </p:cNvPr>
          <p:cNvSpPr/>
          <p:nvPr/>
        </p:nvSpPr>
        <p:spPr>
          <a:xfrm>
            <a:off x="5247785" y="5779451"/>
            <a:ext cx="516520" cy="346226"/>
          </a:xfrm>
          <a:prstGeom prst="wedgeEllipseCallout">
            <a:avLst>
              <a:gd name="adj1" fmla="val 42858"/>
              <a:gd name="adj2" fmla="val 1352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4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009E9193-BFFC-4E05-901A-58D645D02C82}"/>
              </a:ext>
            </a:extLst>
          </p:cNvPr>
          <p:cNvSpPr/>
          <p:nvPr/>
        </p:nvSpPr>
        <p:spPr>
          <a:xfrm>
            <a:off x="8023412" y="1126769"/>
            <a:ext cx="1443317" cy="346226"/>
          </a:xfrm>
          <a:prstGeom prst="wedgeEllipseCallout">
            <a:avLst>
              <a:gd name="adj1" fmla="val 57200"/>
              <a:gd name="adj2" fmla="val -2789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accent2"/>
                </a:solidFill>
              </a:rPr>
              <a:t>메시지 삭제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F53AD0A-333B-497A-BE0D-BB06467EF625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49DFFF-3AD4-49D3-B968-E94DF0F7AF72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03D43B-2D58-488D-9702-8E5885E0170D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93929D8-B7EA-4CC0-B910-A5A37080AA55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358A099-3341-4678-A234-ADDDDB747B18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690D8F2-FD94-4962-9382-2EBA3B579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EF165D6-B7BD-4A4A-8851-BEBD0559F4C6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138375-8D9A-4B02-BF86-9083503C0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8A3BEA19-5ACC-4860-9E8E-9B844E0674C8}"/>
              </a:ext>
            </a:extLst>
          </p:cNvPr>
          <p:cNvSpPr/>
          <p:nvPr/>
        </p:nvSpPr>
        <p:spPr>
          <a:xfrm>
            <a:off x="10264588" y="559210"/>
            <a:ext cx="516520" cy="346226"/>
          </a:xfrm>
          <a:prstGeom prst="wedgeEllipseCallout">
            <a:avLst>
              <a:gd name="adj1" fmla="val 58478"/>
              <a:gd name="adj2" fmla="val -9262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23E7F6-F60C-43EF-9D63-51EAAF17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62" y="905436"/>
            <a:ext cx="8436473" cy="5952564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1A4C3CF0-C360-4D97-B320-81C078952D1D}"/>
              </a:ext>
            </a:extLst>
          </p:cNvPr>
          <p:cNvSpPr/>
          <p:nvPr/>
        </p:nvSpPr>
        <p:spPr>
          <a:xfrm>
            <a:off x="3876186" y="1455681"/>
            <a:ext cx="516520" cy="346226"/>
          </a:xfrm>
          <a:prstGeom prst="wedgeEllipseCallout">
            <a:avLst>
              <a:gd name="adj1" fmla="val 58478"/>
              <a:gd name="adj2" fmla="val -9262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F2A603E6-AC24-42E5-884E-4A27A13D671D}"/>
              </a:ext>
            </a:extLst>
          </p:cNvPr>
          <p:cNvSpPr/>
          <p:nvPr/>
        </p:nvSpPr>
        <p:spPr>
          <a:xfrm>
            <a:off x="4392706" y="3133780"/>
            <a:ext cx="516520" cy="346226"/>
          </a:xfrm>
          <a:prstGeom prst="wedgeEllipseCallout">
            <a:avLst>
              <a:gd name="adj1" fmla="val 91455"/>
              <a:gd name="adj2" fmla="val -6672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3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653C29-4DE9-4865-BF73-88156ED24219}"/>
              </a:ext>
            </a:extLst>
          </p:cNvPr>
          <p:cNvSpPr/>
          <p:nvPr/>
        </p:nvSpPr>
        <p:spPr>
          <a:xfrm>
            <a:off x="5961529" y="3971365"/>
            <a:ext cx="1801906" cy="1972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B2EEC-2C88-4CE8-A255-1799067D47E6}"/>
              </a:ext>
            </a:extLst>
          </p:cNvPr>
          <p:cNvSpPr txBox="1"/>
          <p:nvPr/>
        </p:nvSpPr>
        <p:spPr>
          <a:xfrm>
            <a:off x="1507189" y="2721114"/>
            <a:ext cx="8962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6. </a:t>
            </a:r>
            <a:r>
              <a:rPr lang="ko-KR" altLang="en-US" sz="4000" b="1" dirty="0"/>
              <a:t>사용자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본인</a:t>
            </a:r>
            <a:r>
              <a:rPr lang="en-US" altLang="ko-KR" sz="4000" b="1" dirty="0"/>
              <a:t>) </a:t>
            </a:r>
            <a:r>
              <a:rPr lang="ko-KR" altLang="en-US" sz="4000" b="1" dirty="0"/>
              <a:t>상세정보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AC80D-BF49-49DD-8705-38BFF60EEAEC}"/>
              </a:ext>
            </a:extLst>
          </p:cNvPr>
          <p:cNvSpPr txBox="1"/>
          <p:nvPr/>
        </p:nvSpPr>
        <p:spPr>
          <a:xfrm>
            <a:off x="851646" y="3441795"/>
            <a:ext cx="1048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프로필 수정</a:t>
            </a:r>
            <a:r>
              <a:rPr lang="en-US" altLang="ko-KR" dirty="0"/>
              <a:t>, </a:t>
            </a:r>
            <a:r>
              <a:rPr lang="ko-KR" altLang="en-US" dirty="0"/>
              <a:t>프로필 배너설정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(</a:t>
            </a:r>
            <a:r>
              <a:rPr lang="ko-KR" altLang="en-US" dirty="0"/>
              <a:t>본인</a:t>
            </a:r>
            <a:r>
              <a:rPr lang="en-US" altLang="ko-KR" dirty="0"/>
              <a:t>)</a:t>
            </a:r>
            <a:r>
              <a:rPr lang="ko-KR" altLang="en-US" dirty="0"/>
              <a:t>가 작성한 </a:t>
            </a:r>
            <a:r>
              <a:rPr lang="ko-KR" altLang="en-US" dirty="0" err="1"/>
              <a:t>피드</a:t>
            </a:r>
            <a:r>
              <a:rPr lang="ko-KR" altLang="en-US" dirty="0"/>
              <a:t> 목록 </a:t>
            </a:r>
            <a:r>
              <a:rPr lang="en-US" altLang="ko-KR" dirty="0"/>
              <a:t>- </a:t>
            </a:r>
            <a:r>
              <a:rPr lang="ko-KR" altLang="en-US" dirty="0"/>
              <a:t>작업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사용자</a:t>
            </a:r>
            <a:r>
              <a:rPr lang="en-US" altLang="ko-KR" dirty="0"/>
              <a:t>(</a:t>
            </a:r>
            <a:r>
              <a:rPr lang="ko-KR" altLang="en-US" dirty="0"/>
              <a:t>본인</a:t>
            </a:r>
            <a:r>
              <a:rPr lang="en-US" altLang="ko-KR" dirty="0"/>
              <a:t>)</a:t>
            </a:r>
            <a:r>
              <a:rPr lang="ko-KR" altLang="en-US" dirty="0"/>
              <a:t>가 저장한 </a:t>
            </a:r>
            <a:r>
              <a:rPr lang="ko-KR" altLang="en-US" dirty="0" err="1"/>
              <a:t>피드</a:t>
            </a:r>
            <a:r>
              <a:rPr lang="ko-KR" altLang="en-US" dirty="0"/>
              <a:t> 목록 </a:t>
            </a:r>
            <a:r>
              <a:rPr lang="en-US" altLang="ko-KR" dirty="0"/>
              <a:t>– </a:t>
            </a:r>
            <a:r>
              <a:rPr lang="ko-KR" altLang="en-US" dirty="0"/>
              <a:t>무드보드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708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2FDBFA-6DCD-4692-8188-A9E245814A47}"/>
              </a:ext>
            </a:extLst>
          </p:cNvPr>
          <p:cNvSpPr/>
          <p:nvPr/>
        </p:nvSpPr>
        <p:spPr>
          <a:xfrm>
            <a:off x="0" y="13725"/>
            <a:ext cx="12192000" cy="68305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DB3A19-C00D-40C1-B51D-173474E4F8B4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4B7E45-85AE-4FB7-926F-4F49420BA896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C3426E-C088-48AF-A4FE-34C92674C010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A04DD8-5D83-4FB9-8AD4-3E5513D504D9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7712C40-2219-4744-8656-7A57423ECC5F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1E0F75A-39B3-40F3-A204-C44AAF399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79AE4F9-1A8E-4707-8A69-96EAF47696F6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0B98A4-65F5-4DC1-A1C2-0FB826B1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AB11E4-2E73-4F7C-8BF1-2EAF322B0EC7}"/>
              </a:ext>
            </a:extLst>
          </p:cNvPr>
          <p:cNvSpPr/>
          <p:nvPr/>
        </p:nvSpPr>
        <p:spPr>
          <a:xfrm>
            <a:off x="0" y="475129"/>
            <a:ext cx="12192000" cy="1255059"/>
          </a:xfrm>
          <a:prstGeom prst="rect">
            <a:avLst/>
          </a:prstGeom>
          <a:solidFill>
            <a:srgbClr val="3C4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B36E87-9BBF-4A6B-98DC-8A624696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75" y="528028"/>
            <a:ext cx="1675447" cy="111425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F174DC-0109-49FE-AB81-DC0B22F9564E}"/>
              </a:ext>
            </a:extLst>
          </p:cNvPr>
          <p:cNvSpPr/>
          <p:nvPr/>
        </p:nvSpPr>
        <p:spPr>
          <a:xfrm>
            <a:off x="3944470" y="2189167"/>
            <a:ext cx="770965" cy="35681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작업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30EB26E-57E0-4C09-8866-B79D9A043EAA}"/>
              </a:ext>
            </a:extLst>
          </p:cNvPr>
          <p:cNvSpPr/>
          <p:nvPr/>
        </p:nvSpPr>
        <p:spPr>
          <a:xfrm>
            <a:off x="4715435" y="2202892"/>
            <a:ext cx="1025984" cy="3568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무드보드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4B18288-6CDB-422B-8E96-92761B395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70" y="2791385"/>
            <a:ext cx="3228975" cy="253365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8E27F3-70FF-45EA-A399-A450A397964D}"/>
              </a:ext>
            </a:extLst>
          </p:cNvPr>
          <p:cNvSpPr/>
          <p:nvPr/>
        </p:nvSpPr>
        <p:spPr>
          <a:xfrm>
            <a:off x="5741419" y="2189167"/>
            <a:ext cx="1025984" cy="3568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평가</a:t>
            </a:r>
          </a:p>
        </p:txBody>
      </p:sp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1F9F91FD-28FC-471A-9C57-A72596693359}"/>
              </a:ext>
            </a:extLst>
          </p:cNvPr>
          <p:cNvSpPr/>
          <p:nvPr/>
        </p:nvSpPr>
        <p:spPr>
          <a:xfrm>
            <a:off x="4553150" y="2616197"/>
            <a:ext cx="3077209" cy="468750"/>
          </a:xfrm>
          <a:prstGeom prst="wedgeEllipseCallout">
            <a:avLst>
              <a:gd name="adj1" fmla="val -49744"/>
              <a:gd name="adj2" fmla="val -6155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accent2"/>
                </a:solidFill>
              </a:rPr>
              <a:t>사용자가 등록한 </a:t>
            </a:r>
            <a:r>
              <a:rPr lang="ko-KR" altLang="en-US" sz="1200" b="1" dirty="0" err="1">
                <a:solidFill>
                  <a:schemeClr val="accent2"/>
                </a:solidFill>
              </a:rPr>
              <a:t>피드</a:t>
            </a:r>
            <a:r>
              <a:rPr lang="ko-KR" altLang="en-US" sz="1200" b="1" dirty="0">
                <a:solidFill>
                  <a:schemeClr val="accent2"/>
                </a:solidFill>
              </a:rPr>
              <a:t> 목록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AA91D8F-956F-477A-8F1F-722E852CA7B1}"/>
              </a:ext>
            </a:extLst>
          </p:cNvPr>
          <p:cNvGrpSpPr/>
          <p:nvPr/>
        </p:nvGrpSpPr>
        <p:grpSpPr>
          <a:xfrm>
            <a:off x="371606" y="897358"/>
            <a:ext cx="3211821" cy="4427677"/>
            <a:chOff x="371606" y="897358"/>
            <a:chExt cx="3211821" cy="442767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C174699-6EF4-4D9E-891B-CF92E6B82DCD}"/>
                </a:ext>
              </a:extLst>
            </p:cNvPr>
            <p:cNvSpPr/>
            <p:nvPr/>
          </p:nvSpPr>
          <p:spPr>
            <a:xfrm>
              <a:off x="371606" y="897358"/>
              <a:ext cx="3211821" cy="4427677"/>
            </a:xfrm>
            <a:prstGeom prst="roundRect">
              <a:avLst>
                <a:gd name="adj" fmla="val 131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4FF57E9-FC6D-49E6-A922-8333E3AACF5F}"/>
                </a:ext>
              </a:extLst>
            </p:cNvPr>
            <p:cNvSpPr/>
            <p:nvPr/>
          </p:nvSpPr>
          <p:spPr>
            <a:xfrm>
              <a:off x="1335740" y="1272990"/>
              <a:ext cx="1272987" cy="12729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3CCB42-8A37-4DD0-B116-91F3566C8382}"/>
                </a:ext>
              </a:extLst>
            </p:cNvPr>
            <p:cNvSpPr txBox="1"/>
            <p:nvPr/>
          </p:nvSpPr>
          <p:spPr>
            <a:xfrm>
              <a:off x="963705" y="2687634"/>
              <a:ext cx="2017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사용자이름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894A53-B048-4E1B-867C-A42424E5A8DA}"/>
                </a:ext>
              </a:extLst>
            </p:cNvPr>
            <p:cNvSpPr txBox="1"/>
            <p:nvPr/>
          </p:nvSpPr>
          <p:spPr>
            <a:xfrm>
              <a:off x="536931" y="4014121"/>
              <a:ext cx="28706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ME</a:t>
              </a:r>
            </a:p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여기에 사용자 </a:t>
              </a:r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소개글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CDC13E-0508-4944-B640-4BE3D160F75C}"/>
                </a:ext>
              </a:extLst>
            </p:cNvPr>
            <p:cNvSpPr txBox="1"/>
            <p:nvPr/>
          </p:nvSpPr>
          <p:spPr>
            <a:xfrm>
              <a:off x="818026" y="4867237"/>
              <a:ext cx="2382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멤버 가입일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2020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년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월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23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일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4FFED9B-B0DC-46BC-9538-569C320A6AC7}"/>
                </a:ext>
              </a:extLst>
            </p:cNvPr>
            <p:cNvGrpSpPr/>
            <p:nvPr/>
          </p:nvGrpSpPr>
          <p:grpSpPr>
            <a:xfrm>
              <a:off x="818026" y="3445595"/>
              <a:ext cx="2308413" cy="466165"/>
              <a:chOff x="818026" y="3253076"/>
              <a:chExt cx="2308413" cy="46616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92A717F7-CF6B-4206-AB88-45D1A0E10D86}"/>
                  </a:ext>
                </a:extLst>
              </p:cNvPr>
              <p:cNvSpPr/>
              <p:nvPr/>
            </p:nvSpPr>
            <p:spPr>
              <a:xfrm>
                <a:off x="818026" y="3253076"/>
                <a:ext cx="2308413" cy="466165"/>
              </a:xfrm>
              <a:prstGeom prst="roundRect">
                <a:avLst>
                  <a:gd name="adj" fmla="val 50000"/>
                </a:avLst>
              </a:prstGeom>
              <a:solidFill>
                <a:srgbClr val="0056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/>
                  <a:t>   내 프로필 편집</a:t>
                </a: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333EA7E-DDEA-4C1F-9F1B-BB7DC6FBD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8286" y="3314708"/>
                <a:ext cx="371475" cy="342900"/>
              </a:xfrm>
              <a:prstGeom prst="rect">
                <a:avLst/>
              </a:prstGeom>
            </p:spPr>
          </p:pic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9AD7046-7469-446C-9BD4-7804DE900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4023" y="3031537"/>
              <a:ext cx="1562100" cy="352425"/>
            </a:xfrm>
            <a:prstGeom prst="rect">
              <a:avLst/>
            </a:prstGeom>
          </p:spPr>
        </p:pic>
      </p:grp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65C802EF-6E38-471E-AEBF-9E01F857C1D6}"/>
              </a:ext>
            </a:extLst>
          </p:cNvPr>
          <p:cNvSpPr/>
          <p:nvPr/>
        </p:nvSpPr>
        <p:spPr>
          <a:xfrm>
            <a:off x="2683880" y="4056451"/>
            <a:ext cx="516520" cy="346226"/>
          </a:xfrm>
          <a:prstGeom prst="wedgeEllipseCallout">
            <a:avLst>
              <a:gd name="adj1" fmla="val -36980"/>
              <a:gd name="adj2" fmla="val -11074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4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45BC03-8CDA-441D-AD0D-85166C18EB05}"/>
              </a:ext>
            </a:extLst>
          </p:cNvPr>
          <p:cNvSpPr/>
          <p:nvPr/>
        </p:nvSpPr>
        <p:spPr>
          <a:xfrm>
            <a:off x="0" y="13725"/>
            <a:ext cx="12192000" cy="68305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7D4877-4659-454F-9B05-09767D69EEB1}"/>
              </a:ext>
            </a:extLst>
          </p:cNvPr>
          <p:cNvGrpSpPr/>
          <p:nvPr/>
        </p:nvGrpSpPr>
        <p:grpSpPr>
          <a:xfrm>
            <a:off x="2519361" y="1189446"/>
            <a:ext cx="7153275" cy="4959523"/>
            <a:chOff x="2519361" y="1189446"/>
            <a:chExt cx="7153275" cy="495952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7DE0D58-CE13-46B8-B2B5-25D3C0B735E9}"/>
                </a:ext>
              </a:extLst>
            </p:cNvPr>
            <p:cNvGrpSpPr/>
            <p:nvPr/>
          </p:nvGrpSpPr>
          <p:grpSpPr>
            <a:xfrm>
              <a:off x="2519361" y="1189446"/>
              <a:ext cx="7153275" cy="4959523"/>
              <a:chOff x="2509838" y="754436"/>
              <a:chExt cx="7153275" cy="4959523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B1C22C7-0E06-4A60-B42E-EFEE410EDADB}"/>
                  </a:ext>
                </a:extLst>
              </p:cNvPr>
              <p:cNvSpPr/>
              <p:nvPr/>
            </p:nvSpPr>
            <p:spPr>
              <a:xfrm>
                <a:off x="2509838" y="4123446"/>
                <a:ext cx="7153275" cy="1590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FE31430-5EEF-4A98-A3BE-283A7F481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9838" y="754436"/>
                <a:ext cx="7153275" cy="3914775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4DF7508-ED8F-45AF-A4E9-EB2B37427F13}"/>
                  </a:ext>
                </a:extLst>
              </p:cNvPr>
              <p:cNvSpPr/>
              <p:nvPr/>
            </p:nvSpPr>
            <p:spPr>
              <a:xfrm>
                <a:off x="2680169" y="834587"/>
                <a:ext cx="1228444" cy="3540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2FB16F0-18D5-4053-9BAE-B68C836668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0962"/>
              <a:stretch/>
            </p:blipFill>
            <p:spPr>
              <a:xfrm>
                <a:off x="4232809" y="2339502"/>
                <a:ext cx="5224397" cy="2310493"/>
              </a:xfrm>
              <a:prstGeom prst="rect">
                <a:avLst/>
              </a:prstGeom>
            </p:spPr>
          </p:pic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FA5CC6-9C69-4C00-B67C-BA011FFB0883}"/>
                </a:ext>
              </a:extLst>
            </p:cNvPr>
            <p:cNvSpPr/>
            <p:nvPr/>
          </p:nvSpPr>
          <p:spPr>
            <a:xfrm>
              <a:off x="4242333" y="2561747"/>
              <a:ext cx="5327770" cy="11983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5A5ECD2-5051-412B-A95E-43787D89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7604" y="2357326"/>
              <a:ext cx="4886325" cy="14097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9611AF-F8A4-4CC1-8FA9-801831122229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D900C8-B4D1-4FED-8BD7-E0CA8D619248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5EB80-AD0E-4EFA-B826-20D936A1875B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FC4514-506E-4DF0-BC17-189416DE9818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ECCD89C4-28EB-46B2-91A2-D8C8B853F21A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8958B85-6B64-4681-8C1E-D7F2B7598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9DCE4C-273D-42CC-AC01-82EFEE90A62F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3EBFE32-116E-4837-A37A-86CD1348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B53641F1-4893-4657-95D7-5F4DB2AE4AFF}"/>
              </a:ext>
            </a:extLst>
          </p:cNvPr>
          <p:cNvSpPr/>
          <p:nvPr/>
        </p:nvSpPr>
        <p:spPr>
          <a:xfrm>
            <a:off x="1899468" y="1973933"/>
            <a:ext cx="516520" cy="346226"/>
          </a:xfrm>
          <a:prstGeom prst="wedgeEllipseCallout">
            <a:avLst>
              <a:gd name="adj1" fmla="val 86247"/>
              <a:gd name="adj2" fmla="val 1871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9D2F6A-8F39-4A04-A082-9509E26FD47B}"/>
              </a:ext>
            </a:extLst>
          </p:cNvPr>
          <p:cNvSpPr/>
          <p:nvPr/>
        </p:nvSpPr>
        <p:spPr>
          <a:xfrm>
            <a:off x="0" y="468067"/>
            <a:ext cx="12192000" cy="57183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7895D1B-A589-4F70-B65F-B95DC0578B07}"/>
              </a:ext>
            </a:extLst>
          </p:cNvPr>
          <p:cNvSpPr/>
          <p:nvPr/>
        </p:nvSpPr>
        <p:spPr>
          <a:xfrm>
            <a:off x="5168098" y="589919"/>
            <a:ext cx="1836753" cy="328134"/>
          </a:xfrm>
          <a:prstGeom prst="roundRect">
            <a:avLst>
              <a:gd name="adj" fmla="val 50000"/>
            </a:avLst>
          </a:prstGeom>
          <a:solidFill>
            <a:srgbClr val="0D7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변경 내용 저장하기</a:t>
            </a: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63F5327E-7A81-4A75-AA2C-69772C66C6B4}"/>
              </a:ext>
            </a:extLst>
          </p:cNvPr>
          <p:cNvSpPr/>
          <p:nvPr/>
        </p:nvSpPr>
        <p:spPr>
          <a:xfrm>
            <a:off x="4651578" y="829529"/>
            <a:ext cx="516520" cy="346226"/>
          </a:xfrm>
          <a:prstGeom prst="wedgeEllipseCallout">
            <a:avLst>
              <a:gd name="adj1" fmla="val 61949"/>
              <a:gd name="adj2" fmla="val -6672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3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771DA838-DCEB-42AA-8EC2-B0F19945F527}"/>
              </a:ext>
            </a:extLst>
          </p:cNvPr>
          <p:cNvSpPr/>
          <p:nvPr/>
        </p:nvSpPr>
        <p:spPr>
          <a:xfrm>
            <a:off x="2752444" y="4408916"/>
            <a:ext cx="1665438" cy="346226"/>
          </a:xfrm>
          <a:prstGeom prst="wedgeEllipseCallout">
            <a:avLst>
              <a:gd name="adj1" fmla="val 52447"/>
              <a:gd name="adj2" fmla="val -5637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/>
                </a:solidFill>
              </a:rPr>
              <a:t>사용자 </a:t>
            </a:r>
            <a:r>
              <a:rPr lang="ko-KR" altLang="en-US" sz="1200" b="1" dirty="0" err="1">
                <a:solidFill>
                  <a:schemeClr val="accent2"/>
                </a:solidFill>
              </a:rPr>
              <a:t>소개글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09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2FDBFA-6DCD-4692-8188-A9E245814A47}"/>
              </a:ext>
            </a:extLst>
          </p:cNvPr>
          <p:cNvSpPr/>
          <p:nvPr/>
        </p:nvSpPr>
        <p:spPr>
          <a:xfrm>
            <a:off x="0" y="13725"/>
            <a:ext cx="12192000" cy="68305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DB3A19-C00D-40C1-B51D-173474E4F8B4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4B7E45-85AE-4FB7-926F-4F49420BA896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C3426E-C088-48AF-A4FE-34C92674C010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A04DD8-5D83-4FB9-8AD4-3E5513D504D9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7712C40-2219-4744-8656-7A57423ECC5F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1E0F75A-39B3-40F3-A204-C44AAF399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79AE4F9-1A8E-4707-8A69-96EAF47696F6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0B98A4-65F5-4DC1-A1C2-0FB826B1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AB11E4-2E73-4F7C-8BF1-2EAF322B0EC7}"/>
              </a:ext>
            </a:extLst>
          </p:cNvPr>
          <p:cNvSpPr/>
          <p:nvPr/>
        </p:nvSpPr>
        <p:spPr>
          <a:xfrm>
            <a:off x="0" y="475129"/>
            <a:ext cx="12192000" cy="1255059"/>
          </a:xfrm>
          <a:prstGeom prst="rect">
            <a:avLst/>
          </a:prstGeom>
          <a:solidFill>
            <a:srgbClr val="3C4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B36E87-9BBF-4A6B-98DC-8A624696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75" y="528028"/>
            <a:ext cx="1675447" cy="111425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F174DC-0109-49FE-AB81-DC0B22F9564E}"/>
              </a:ext>
            </a:extLst>
          </p:cNvPr>
          <p:cNvSpPr/>
          <p:nvPr/>
        </p:nvSpPr>
        <p:spPr>
          <a:xfrm>
            <a:off x="3944470" y="2189167"/>
            <a:ext cx="770965" cy="3568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262626"/>
                </a:solidFill>
              </a:rPr>
              <a:t>작업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30EB26E-57E0-4C09-8866-B79D9A043EAA}"/>
              </a:ext>
            </a:extLst>
          </p:cNvPr>
          <p:cNvSpPr/>
          <p:nvPr/>
        </p:nvSpPr>
        <p:spPr>
          <a:xfrm>
            <a:off x="4715435" y="2196096"/>
            <a:ext cx="1025984" cy="35681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무드보드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8E27F3-70FF-45EA-A399-A450A397964D}"/>
              </a:ext>
            </a:extLst>
          </p:cNvPr>
          <p:cNvSpPr/>
          <p:nvPr/>
        </p:nvSpPr>
        <p:spPr>
          <a:xfrm>
            <a:off x="5741419" y="2189167"/>
            <a:ext cx="1025984" cy="3568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3DEF40-458B-4A07-99B5-BD3565AAF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870" y="2676892"/>
            <a:ext cx="3209925" cy="2543175"/>
          </a:xfrm>
          <a:prstGeom prst="rect">
            <a:avLst/>
          </a:prstGeom>
        </p:spPr>
      </p:pic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1F9F91FD-28FC-471A-9C57-A72596693359}"/>
              </a:ext>
            </a:extLst>
          </p:cNvPr>
          <p:cNvSpPr/>
          <p:nvPr/>
        </p:nvSpPr>
        <p:spPr>
          <a:xfrm>
            <a:off x="4516316" y="2713716"/>
            <a:ext cx="3864709" cy="468750"/>
          </a:xfrm>
          <a:prstGeom prst="wedgeEllipseCallout">
            <a:avLst>
              <a:gd name="adj1" fmla="val -21049"/>
              <a:gd name="adj2" fmla="val -8258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/>
                </a:solidFill>
              </a:rPr>
              <a:t>사용자가 저장한 다른 </a:t>
            </a:r>
            <a:r>
              <a:rPr lang="ko-KR" altLang="en-US" sz="1200" b="1" dirty="0" err="1">
                <a:solidFill>
                  <a:schemeClr val="accent2"/>
                </a:solidFill>
              </a:rPr>
              <a:t>피드의</a:t>
            </a:r>
            <a:r>
              <a:rPr lang="ko-KR" altLang="en-US" sz="1200" b="1" dirty="0">
                <a:solidFill>
                  <a:schemeClr val="accent2"/>
                </a:solidFill>
              </a:rPr>
              <a:t> 목록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DC484-4AC1-4C26-BE99-ED1FA7AAD2A6}"/>
              </a:ext>
            </a:extLst>
          </p:cNvPr>
          <p:cNvGrpSpPr/>
          <p:nvPr/>
        </p:nvGrpSpPr>
        <p:grpSpPr>
          <a:xfrm>
            <a:off x="371606" y="897358"/>
            <a:ext cx="3211821" cy="4427677"/>
            <a:chOff x="371606" y="897358"/>
            <a:chExt cx="3211821" cy="442767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BE108EC-A758-4A51-9E0F-060A6371AC3B}"/>
                </a:ext>
              </a:extLst>
            </p:cNvPr>
            <p:cNvSpPr/>
            <p:nvPr/>
          </p:nvSpPr>
          <p:spPr>
            <a:xfrm>
              <a:off x="371606" y="897358"/>
              <a:ext cx="3211821" cy="4427677"/>
            </a:xfrm>
            <a:prstGeom prst="roundRect">
              <a:avLst>
                <a:gd name="adj" fmla="val 131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C8CFBA1-543B-4717-B59B-67DDDF9E0955}"/>
                </a:ext>
              </a:extLst>
            </p:cNvPr>
            <p:cNvSpPr/>
            <p:nvPr/>
          </p:nvSpPr>
          <p:spPr>
            <a:xfrm>
              <a:off x="1335740" y="1272990"/>
              <a:ext cx="1272987" cy="12729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0A371F-EB71-4869-B11D-295BE98A029B}"/>
                </a:ext>
              </a:extLst>
            </p:cNvPr>
            <p:cNvSpPr txBox="1"/>
            <p:nvPr/>
          </p:nvSpPr>
          <p:spPr>
            <a:xfrm>
              <a:off x="963705" y="2687634"/>
              <a:ext cx="2017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사용자이름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110F07-1D4D-43F5-934F-AEC843C16066}"/>
                </a:ext>
              </a:extLst>
            </p:cNvPr>
            <p:cNvSpPr txBox="1"/>
            <p:nvPr/>
          </p:nvSpPr>
          <p:spPr>
            <a:xfrm>
              <a:off x="536931" y="4014121"/>
              <a:ext cx="28706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ME</a:t>
              </a:r>
            </a:p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여기에 사용자 </a:t>
              </a:r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소개글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378C3C-E4C8-4D62-97EC-3A5A558EB144}"/>
                </a:ext>
              </a:extLst>
            </p:cNvPr>
            <p:cNvSpPr txBox="1"/>
            <p:nvPr/>
          </p:nvSpPr>
          <p:spPr>
            <a:xfrm>
              <a:off x="818026" y="4867237"/>
              <a:ext cx="2382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멤버 가입일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2020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년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월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23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일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2C4627F-8021-4416-9B32-4F630DD1A342}"/>
                </a:ext>
              </a:extLst>
            </p:cNvPr>
            <p:cNvGrpSpPr/>
            <p:nvPr/>
          </p:nvGrpSpPr>
          <p:grpSpPr>
            <a:xfrm>
              <a:off x="818026" y="3445595"/>
              <a:ext cx="2308413" cy="466165"/>
              <a:chOff x="818026" y="3253076"/>
              <a:chExt cx="2308413" cy="466165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6C0B3EC-F3E8-4308-B82F-2EDFD3670B7E}"/>
                  </a:ext>
                </a:extLst>
              </p:cNvPr>
              <p:cNvSpPr/>
              <p:nvPr/>
            </p:nvSpPr>
            <p:spPr>
              <a:xfrm>
                <a:off x="818026" y="3253076"/>
                <a:ext cx="2308413" cy="466165"/>
              </a:xfrm>
              <a:prstGeom prst="roundRect">
                <a:avLst>
                  <a:gd name="adj" fmla="val 50000"/>
                </a:avLst>
              </a:prstGeom>
              <a:solidFill>
                <a:srgbClr val="0056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/>
                  <a:t>   내 프로필 편집</a:t>
                </a: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78071FC3-C90B-4585-A3BD-DB7F8BE80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8286" y="3314708"/>
                <a:ext cx="371475" cy="342900"/>
              </a:xfrm>
              <a:prstGeom prst="rect">
                <a:avLst/>
              </a:prstGeom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FF596D4-7977-4365-A699-3B5D9428A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4023" y="3031537"/>
              <a:ext cx="1562100" cy="35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1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BD7BBA4-AEB0-4DAD-9452-15AE98BBB8A3}"/>
              </a:ext>
            </a:extLst>
          </p:cNvPr>
          <p:cNvCxnSpPr>
            <a:cxnSpLocks/>
          </p:cNvCxnSpPr>
          <p:nvPr/>
        </p:nvCxnSpPr>
        <p:spPr>
          <a:xfrm>
            <a:off x="1344706" y="475129"/>
            <a:ext cx="11295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295F834-55A8-420B-8D04-F188D9DDA303}"/>
              </a:ext>
            </a:extLst>
          </p:cNvPr>
          <p:cNvGrpSpPr/>
          <p:nvPr/>
        </p:nvGrpSpPr>
        <p:grpSpPr>
          <a:xfrm>
            <a:off x="0" y="812000"/>
            <a:ext cx="12192000" cy="6984981"/>
            <a:chOff x="0" y="812000"/>
            <a:chExt cx="12192000" cy="698498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756C81D-1124-4E81-8867-0A29DD02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000"/>
              <a:ext cx="12192000" cy="476825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14F419C-F6F0-492C-B5DA-3787A0D71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580254"/>
              <a:ext cx="12192000" cy="221672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FFB49-A9E9-4849-A0C7-3092C8B4D495}"/>
              </a:ext>
            </a:extLst>
          </p:cNvPr>
          <p:cNvGrpSpPr/>
          <p:nvPr/>
        </p:nvGrpSpPr>
        <p:grpSpPr>
          <a:xfrm>
            <a:off x="0" y="0"/>
            <a:ext cx="12192000" cy="7796980"/>
            <a:chOff x="0" y="0"/>
            <a:chExt cx="12192000" cy="779698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DA4FA4C-6DAE-4AA4-B783-31CD4A53F52D}"/>
                </a:ext>
              </a:extLst>
            </p:cNvPr>
            <p:cNvGrpSpPr/>
            <p:nvPr/>
          </p:nvGrpSpPr>
          <p:grpSpPr>
            <a:xfrm>
              <a:off x="0" y="0"/>
              <a:ext cx="12192000" cy="475129"/>
              <a:chOff x="0" y="0"/>
              <a:chExt cx="12192000" cy="47512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323A14-F2D4-4F6A-8D5F-5C6AA8F962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75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8CFD8F-359D-485C-8756-28B707775414}"/>
                  </a:ext>
                </a:extLst>
              </p:cNvPr>
              <p:cNvSpPr txBox="1"/>
              <p:nvPr/>
            </p:nvSpPr>
            <p:spPr>
              <a:xfrm>
                <a:off x="185803" y="52898"/>
                <a:ext cx="4206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Enhance  </a:t>
                </a:r>
                <a:r>
                  <a:rPr lang="ko-KR" altLang="en-US" sz="1600" dirty="0"/>
                  <a:t>당신을 위한   탐색</a:t>
                </a:r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FFED18B-DD7B-43BA-981F-0681D9125038}"/>
                  </a:ext>
                </a:extLst>
              </p:cNvPr>
              <p:cNvGrpSpPr/>
              <p:nvPr/>
            </p:nvGrpSpPr>
            <p:grpSpPr>
              <a:xfrm>
                <a:off x="4096870" y="84080"/>
                <a:ext cx="3998259" cy="306968"/>
                <a:chOff x="3630706" y="84080"/>
                <a:chExt cx="3998259" cy="306968"/>
              </a:xfrm>
            </p:grpSpPr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4D9E6026-3ED1-4241-B765-419396481A4A}"/>
                    </a:ext>
                  </a:extLst>
                </p:cNvPr>
                <p:cNvSpPr/>
                <p:nvPr/>
              </p:nvSpPr>
              <p:spPr>
                <a:xfrm>
                  <a:off x="3630706" y="84080"/>
                  <a:ext cx="3998259" cy="3069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9F9F9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   검색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…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FAFAA6C1-4871-4A9C-AF35-80E245F802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76168" y="118501"/>
                  <a:ext cx="238125" cy="238125"/>
                </a:xfrm>
                <a:prstGeom prst="rect">
                  <a:avLst/>
                </a:prstGeom>
              </p:spPr>
            </p:pic>
          </p:grp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3A6C33D-19F9-4150-BC19-C3024F524087}"/>
                  </a:ext>
                </a:extLst>
              </p:cNvPr>
              <p:cNvSpPr/>
              <p:nvPr/>
            </p:nvSpPr>
            <p:spPr>
              <a:xfrm>
                <a:off x="9086676" y="84080"/>
                <a:ext cx="1631577" cy="3069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프로젝트 만들기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B122E92-06B9-4C48-9468-B8FDC7771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1108" y="13725"/>
                <a:ext cx="1235730" cy="447675"/>
              </a:xfrm>
              <a:prstGeom prst="rect">
                <a:avLst/>
              </a:prstGeom>
            </p:spPr>
          </p:pic>
        </p:grpSp>
        <p:sp>
          <p:nvSpPr>
            <p:cNvPr id="24" name="말풍선: 타원형 23">
              <a:extLst>
                <a:ext uri="{FF2B5EF4-FFF2-40B4-BE49-F238E27FC236}">
                  <a16:creationId xmlns:a16="http://schemas.microsoft.com/office/drawing/2014/main" id="{95F3B7EB-F2E2-4AFB-9001-313DF762FB40}"/>
                </a:ext>
              </a:extLst>
            </p:cNvPr>
            <p:cNvSpPr/>
            <p:nvPr/>
          </p:nvSpPr>
          <p:spPr>
            <a:xfrm>
              <a:off x="833717" y="422230"/>
              <a:ext cx="510989" cy="358588"/>
            </a:xfrm>
            <a:prstGeom prst="wedgeEllipseCallout">
              <a:avLst>
                <a:gd name="adj1" fmla="val 47587"/>
                <a:gd name="adj2" fmla="val -66774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</a:rPr>
                <a:t>1</a:t>
              </a:r>
              <a:endParaRPr lang="ko-KR" alt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C151E5-7AF9-4F37-B884-22671B57E536}"/>
                </a:ext>
              </a:extLst>
            </p:cNvPr>
            <p:cNvSpPr/>
            <p:nvPr/>
          </p:nvSpPr>
          <p:spPr>
            <a:xfrm>
              <a:off x="31811" y="892473"/>
              <a:ext cx="12097436" cy="690450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2504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2FDBFA-6DCD-4692-8188-A9E245814A47}"/>
              </a:ext>
            </a:extLst>
          </p:cNvPr>
          <p:cNvSpPr/>
          <p:nvPr/>
        </p:nvSpPr>
        <p:spPr>
          <a:xfrm>
            <a:off x="0" y="13725"/>
            <a:ext cx="12192000" cy="68305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DB3A19-C00D-40C1-B51D-173474E4F8B4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4B7E45-85AE-4FB7-926F-4F49420BA896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C3426E-C088-48AF-A4FE-34C92674C010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A04DD8-5D83-4FB9-8AD4-3E5513D504D9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7712C40-2219-4744-8656-7A57423ECC5F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1E0F75A-39B3-40F3-A204-C44AAF399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79AE4F9-1A8E-4707-8A69-96EAF47696F6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0B98A4-65F5-4DC1-A1C2-0FB826B1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AB11E4-2E73-4F7C-8BF1-2EAF322B0EC7}"/>
              </a:ext>
            </a:extLst>
          </p:cNvPr>
          <p:cNvSpPr/>
          <p:nvPr/>
        </p:nvSpPr>
        <p:spPr>
          <a:xfrm>
            <a:off x="0" y="475129"/>
            <a:ext cx="12192000" cy="1255059"/>
          </a:xfrm>
          <a:prstGeom prst="rect">
            <a:avLst/>
          </a:prstGeom>
          <a:solidFill>
            <a:srgbClr val="3C4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B36E87-9BBF-4A6B-98DC-8A624696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75" y="528028"/>
            <a:ext cx="1675447" cy="111425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F174DC-0109-49FE-AB81-DC0B22F9564E}"/>
              </a:ext>
            </a:extLst>
          </p:cNvPr>
          <p:cNvSpPr/>
          <p:nvPr/>
        </p:nvSpPr>
        <p:spPr>
          <a:xfrm>
            <a:off x="3944470" y="2189167"/>
            <a:ext cx="770965" cy="3568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262626"/>
                </a:solidFill>
              </a:rPr>
              <a:t>작업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30EB26E-57E0-4C09-8866-B79D9A043EAA}"/>
              </a:ext>
            </a:extLst>
          </p:cNvPr>
          <p:cNvSpPr/>
          <p:nvPr/>
        </p:nvSpPr>
        <p:spPr>
          <a:xfrm>
            <a:off x="4715435" y="2196096"/>
            <a:ext cx="1025984" cy="3568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262626"/>
                </a:solidFill>
              </a:rPr>
              <a:t>무드보드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8E27F3-70FF-45EA-A399-A450A397964D}"/>
              </a:ext>
            </a:extLst>
          </p:cNvPr>
          <p:cNvSpPr/>
          <p:nvPr/>
        </p:nvSpPr>
        <p:spPr>
          <a:xfrm>
            <a:off x="5741419" y="2189167"/>
            <a:ext cx="1025984" cy="35681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평가</a:t>
            </a:r>
          </a:p>
        </p:txBody>
      </p:sp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1F9F91FD-28FC-471A-9C57-A72596693359}"/>
              </a:ext>
            </a:extLst>
          </p:cNvPr>
          <p:cNvSpPr/>
          <p:nvPr/>
        </p:nvSpPr>
        <p:spPr>
          <a:xfrm>
            <a:off x="6575458" y="2654956"/>
            <a:ext cx="3864709" cy="468750"/>
          </a:xfrm>
          <a:prstGeom prst="wedgeEllipseCallout">
            <a:avLst>
              <a:gd name="adj1" fmla="val -45405"/>
              <a:gd name="adj2" fmla="val -8641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/>
                </a:solidFill>
              </a:rPr>
              <a:t>사용자가 </a:t>
            </a:r>
            <a:r>
              <a:rPr lang="ko-KR" altLang="en-US" sz="1200" b="1" dirty="0" err="1">
                <a:solidFill>
                  <a:schemeClr val="accent2"/>
                </a:solidFill>
              </a:rPr>
              <a:t>좋아요한</a:t>
            </a:r>
            <a:r>
              <a:rPr lang="ko-KR" altLang="en-US" sz="1200" b="1" dirty="0">
                <a:solidFill>
                  <a:schemeClr val="accent2"/>
                </a:solidFill>
              </a:rPr>
              <a:t> 다른 </a:t>
            </a:r>
            <a:r>
              <a:rPr lang="ko-KR" altLang="en-US" sz="1200" b="1" dirty="0" err="1">
                <a:solidFill>
                  <a:schemeClr val="accent2"/>
                </a:solidFill>
              </a:rPr>
              <a:t>피드의</a:t>
            </a:r>
            <a:r>
              <a:rPr lang="ko-KR" altLang="en-US" sz="1200" b="1" dirty="0">
                <a:solidFill>
                  <a:schemeClr val="accent2"/>
                </a:solidFill>
              </a:rPr>
              <a:t> 목록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5EC2AE-92F5-452F-9BB3-A3612612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870" y="2872300"/>
            <a:ext cx="2085975" cy="164782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EF19435-1605-4D99-BC80-CABC8B2371B2}"/>
              </a:ext>
            </a:extLst>
          </p:cNvPr>
          <p:cNvGrpSpPr/>
          <p:nvPr/>
        </p:nvGrpSpPr>
        <p:grpSpPr>
          <a:xfrm>
            <a:off x="371606" y="897358"/>
            <a:ext cx="3211821" cy="4427677"/>
            <a:chOff x="371606" y="897358"/>
            <a:chExt cx="3211821" cy="4427677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59E21FD-7813-40F0-A744-A0E58351295C}"/>
                </a:ext>
              </a:extLst>
            </p:cNvPr>
            <p:cNvSpPr/>
            <p:nvPr/>
          </p:nvSpPr>
          <p:spPr>
            <a:xfrm>
              <a:off x="371606" y="897358"/>
              <a:ext cx="3211821" cy="4427677"/>
            </a:xfrm>
            <a:prstGeom prst="roundRect">
              <a:avLst>
                <a:gd name="adj" fmla="val 131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E29F25-63FF-4B37-ACFE-B41C3BD8C919}"/>
                </a:ext>
              </a:extLst>
            </p:cNvPr>
            <p:cNvSpPr/>
            <p:nvPr/>
          </p:nvSpPr>
          <p:spPr>
            <a:xfrm>
              <a:off x="1335740" y="1272990"/>
              <a:ext cx="1272987" cy="12729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42ED04-AA01-449E-A8BD-545195404135}"/>
                </a:ext>
              </a:extLst>
            </p:cNvPr>
            <p:cNvSpPr txBox="1"/>
            <p:nvPr/>
          </p:nvSpPr>
          <p:spPr>
            <a:xfrm>
              <a:off x="963705" y="2687634"/>
              <a:ext cx="2017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사용자이름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6E9ABD-A325-42EE-805E-946706B614B0}"/>
                </a:ext>
              </a:extLst>
            </p:cNvPr>
            <p:cNvSpPr txBox="1"/>
            <p:nvPr/>
          </p:nvSpPr>
          <p:spPr>
            <a:xfrm>
              <a:off x="536931" y="4014121"/>
              <a:ext cx="28706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ME</a:t>
              </a:r>
            </a:p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여기에 사용자 </a:t>
              </a:r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소개글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40B842-2D7F-4CE3-BBC4-2DF2CBF34942}"/>
                </a:ext>
              </a:extLst>
            </p:cNvPr>
            <p:cNvSpPr txBox="1"/>
            <p:nvPr/>
          </p:nvSpPr>
          <p:spPr>
            <a:xfrm>
              <a:off x="818026" y="4867237"/>
              <a:ext cx="2382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멤버 가입일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2020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년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월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23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일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2C64C90-F33F-43C6-8712-3B6EAFA66CC4}"/>
                </a:ext>
              </a:extLst>
            </p:cNvPr>
            <p:cNvGrpSpPr/>
            <p:nvPr/>
          </p:nvGrpSpPr>
          <p:grpSpPr>
            <a:xfrm>
              <a:off x="818026" y="3445595"/>
              <a:ext cx="2308413" cy="466165"/>
              <a:chOff x="818026" y="3253076"/>
              <a:chExt cx="2308413" cy="466165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A498729-9AA2-4BAC-A607-FFAC59107321}"/>
                  </a:ext>
                </a:extLst>
              </p:cNvPr>
              <p:cNvSpPr/>
              <p:nvPr/>
            </p:nvSpPr>
            <p:spPr>
              <a:xfrm>
                <a:off x="818026" y="3253076"/>
                <a:ext cx="2308413" cy="466165"/>
              </a:xfrm>
              <a:prstGeom prst="roundRect">
                <a:avLst>
                  <a:gd name="adj" fmla="val 50000"/>
                </a:avLst>
              </a:prstGeom>
              <a:solidFill>
                <a:srgbClr val="0056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/>
                  <a:t>   내 프로필 편집</a:t>
                </a: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14716AE-FCFA-446A-BC43-B5B501263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8286" y="3314708"/>
                <a:ext cx="371475" cy="34290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093704B-436E-49C3-9696-6506FC22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4023" y="3031537"/>
              <a:ext cx="1562100" cy="35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364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B2EEC-2C88-4CE8-A255-1799067D47E6}"/>
              </a:ext>
            </a:extLst>
          </p:cNvPr>
          <p:cNvSpPr txBox="1"/>
          <p:nvPr/>
        </p:nvSpPr>
        <p:spPr>
          <a:xfrm>
            <a:off x="1507189" y="2721114"/>
            <a:ext cx="8962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7. </a:t>
            </a:r>
            <a:r>
              <a:rPr lang="ko-KR" altLang="en-US" sz="4000" b="1" dirty="0"/>
              <a:t>프로젝트 만들기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AC80D-BF49-49DD-8705-38BFF60EEAEC}"/>
              </a:ext>
            </a:extLst>
          </p:cNvPr>
          <p:cNvSpPr txBox="1"/>
          <p:nvPr/>
        </p:nvSpPr>
        <p:spPr>
          <a:xfrm>
            <a:off x="851646" y="3441795"/>
            <a:ext cx="1048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피드</a:t>
            </a:r>
            <a:r>
              <a:rPr lang="ko-KR" altLang="en-US" dirty="0"/>
              <a:t>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195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DFDAF-2639-410C-A776-D540B88553BA}"/>
              </a:ext>
            </a:extLst>
          </p:cNvPr>
          <p:cNvSpPr/>
          <p:nvPr/>
        </p:nvSpPr>
        <p:spPr>
          <a:xfrm>
            <a:off x="-1" y="52898"/>
            <a:ext cx="12192000" cy="68305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49AC14-99AE-4300-AD74-F22985812EFC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9068D2-59E3-42AC-BFC8-5100A7C2765A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D28FFA-DD76-4928-85B2-3D14EAEC0DAF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1DD287F-2C1E-4F8B-82B6-C46963F73FFA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2BA16A6-C2E6-40BD-A7C8-497219F38F4C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BBA4261-1AF6-4B9B-95E1-A99DAA371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CA50EC5-0465-4D45-AB7E-3604E4C8DEB1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047F6F-8FC6-44B5-8702-783EEAED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514F78C8-FE2F-4EEB-82A2-B992F064636E}"/>
              </a:ext>
            </a:extLst>
          </p:cNvPr>
          <p:cNvSpPr/>
          <p:nvPr/>
        </p:nvSpPr>
        <p:spPr>
          <a:xfrm>
            <a:off x="10264588" y="559209"/>
            <a:ext cx="516520" cy="346226"/>
          </a:xfrm>
          <a:prstGeom prst="wedgeEllipseCallout">
            <a:avLst>
              <a:gd name="adj1" fmla="val -36980"/>
              <a:gd name="adj2" fmla="val -11074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6784E6-62F1-493C-98F6-CB8C4B832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30" y="1095684"/>
            <a:ext cx="8990103" cy="580335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229A1C5C-1E3B-407D-AEBB-24E7E9D76B87}"/>
              </a:ext>
            </a:extLst>
          </p:cNvPr>
          <p:cNvGrpSpPr/>
          <p:nvPr/>
        </p:nvGrpSpPr>
        <p:grpSpPr>
          <a:xfrm>
            <a:off x="9982056" y="1473526"/>
            <a:ext cx="1004190" cy="722827"/>
            <a:chOff x="9982056" y="1473526"/>
            <a:chExt cx="1004190" cy="72282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71E807D-2F1F-4437-AB9F-479ECC3FEAC2}"/>
                </a:ext>
              </a:extLst>
            </p:cNvPr>
            <p:cNvSpPr/>
            <p:nvPr/>
          </p:nvSpPr>
          <p:spPr>
            <a:xfrm>
              <a:off x="9982056" y="1473526"/>
              <a:ext cx="1004190" cy="722827"/>
            </a:xfrm>
            <a:prstGeom prst="roundRect">
              <a:avLst>
                <a:gd name="adj" fmla="val 327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이미지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EF9D4F-E850-44EA-A0B4-C85D72D5D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7938" y="1577764"/>
              <a:ext cx="352425" cy="25717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E457F5-C0DB-4E08-B929-98CC583ED1D5}"/>
              </a:ext>
            </a:extLst>
          </p:cNvPr>
          <p:cNvGrpSpPr/>
          <p:nvPr/>
        </p:nvGrpSpPr>
        <p:grpSpPr>
          <a:xfrm>
            <a:off x="9982056" y="2300591"/>
            <a:ext cx="1004190" cy="722827"/>
            <a:chOff x="9982056" y="2300591"/>
            <a:chExt cx="1004190" cy="72282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1D3D9F5-88FC-445D-9C25-3B7D5F43FE31}"/>
                </a:ext>
              </a:extLst>
            </p:cNvPr>
            <p:cNvSpPr/>
            <p:nvPr/>
          </p:nvSpPr>
          <p:spPr>
            <a:xfrm>
              <a:off x="9982056" y="2300591"/>
              <a:ext cx="1004190" cy="722827"/>
            </a:xfrm>
            <a:prstGeom prst="roundRect">
              <a:avLst>
                <a:gd name="adj" fmla="val 327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텍스트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3406365-C85B-4909-BED2-700937C2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5623" y="2380853"/>
              <a:ext cx="428625" cy="30480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EDAC33B-F1A2-4926-8F18-8A7CB506D5A0}"/>
              </a:ext>
            </a:extLst>
          </p:cNvPr>
          <p:cNvGrpSpPr/>
          <p:nvPr/>
        </p:nvGrpSpPr>
        <p:grpSpPr>
          <a:xfrm>
            <a:off x="9982056" y="3106759"/>
            <a:ext cx="1004190" cy="722827"/>
            <a:chOff x="9982056" y="3106759"/>
            <a:chExt cx="1004190" cy="72282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C5A97D9-BD86-48F9-8D5C-227F5DE64C47}"/>
                </a:ext>
              </a:extLst>
            </p:cNvPr>
            <p:cNvSpPr/>
            <p:nvPr/>
          </p:nvSpPr>
          <p:spPr>
            <a:xfrm>
              <a:off x="9982056" y="3106759"/>
              <a:ext cx="1004190" cy="722827"/>
            </a:xfrm>
            <a:prstGeom prst="roundRect">
              <a:avLst>
                <a:gd name="adj" fmla="val 327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A083F01-7651-4EBD-93DB-6F6E0755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16902" y="3257095"/>
              <a:ext cx="323850" cy="209550"/>
            </a:xfrm>
            <a:prstGeom prst="rect">
              <a:avLst/>
            </a:prstGeom>
          </p:spPr>
        </p:pic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8E22D8E-23B1-4C85-A91D-679A6D0E9F7B}"/>
              </a:ext>
            </a:extLst>
          </p:cNvPr>
          <p:cNvSpPr/>
          <p:nvPr/>
        </p:nvSpPr>
        <p:spPr>
          <a:xfrm>
            <a:off x="9982057" y="4048517"/>
            <a:ext cx="1004190" cy="328134"/>
          </a:xfrm>
          <a:prstGeom prst="roundRect">
            <a:avLst>
              <a:gd name="adj" fmla="val 50000"/>
            </a:avLst>
          </a:prstGeom>
          <a:solidFill>
            <a:srgbClr val="008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계속</a:t>
            </a:r>
            <a:endParaRPr lang="ko-KR" altLang="en-US" sz="1200" b="1" dirty="0"/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6CD1F2D8-CF87-4000-B63E-7830A70F4BDE}"/>
              </a:ext>
            </a:extLst>
          </p:cNvPr>
          <p:cNvSpPr/>
          <p:nvPr/>
        </p:nvSpPr>
        <p:spPr>
          <a:xfrm>
            <a:off x="4803061" y="760413"/>
            <a:ext cx="516520" cy="346226"/>
          </a:xfrm>
          <a:prstGeom prst="wedgeEllipseCallout">
            <a:avLst>
              <a:gd name="adj1" fmla="val -45658"/>
              <a:gd name="adj2" fmla="val 80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32F7E8-EBAA-4042-B7F8-A97EF1254C4B}"/>
              </a:ext>
            </a:extLst>
          </p:cNvPr>
          <p:cNvSpPr/>
          <p:nvPr/>
        </p:nvSpPr>
        <p:spPr>
          <a:xfrm>
            <a:off x="9906000" y="1362635"/>
            <a:ext cx="1156447" cy="16999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2A47A42-42F1-4FFF-89B1-F54B28D167D5}"/>
              </a:ext>
            </a:extLst>
          </p:cNvPr>
          <p:cNvCxnSpPr>
            <a:stCxn id="37" idx="1"/>
          </p:cNvCxnSpPr>
          <p:nvPr/>
        </p:nvCxnSpPr>
        <p:spPr>
          <a:xfrm flipH="1">
            <a:off x="9439835" y="2212613"/>
            <a:ext cx="466165" cy="879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말풍선: 타원형 42">
            <a:extLst>
              <a:ext uri="{FF2B5EF4-FFF2-40B4-BE49-F238E27FC236}">
                <a16:creationId xmlns:a16="http://schemas.microsoft.com/office/drawing/2014/main" id="{AEEAE3EC-AFF4-4AF3-A270-475FB5D9AF50}"/>
              </a:ext>
            </a:extLst>
          </p:cNvPr>
          <p:cNvSpPr/>
          <p:nvPr/>
        </p:nvSpPr>
        <p:spPr>
          <a:xfrm>
            <a:off x="9343797" y="3244407"/>
            <a:ext cx="516520" cy="346226"/>
          </a:xfrm>
          <a:prstGeom prst="wedgeEllipseCallout">
            <a:avLst>
              <a:gd name="adj1" fmla="val 74098"/>
              <a:gd name="adj2" fmla="val 5755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3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1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FD19E16-0998-43BE-BA04-B9E473E21635}"/>
              </a:ext>
            </a:extLst>
          </p:cNvPr>
          <p:cNvGrpSpPr/>
          <p:nvPr/>
        </p:nvGrpSpPr>
        <p:grpSpPr>
          <a:xfrm>
            <a:off x="-1" y="0"/>
            <a:ext cx="12192001" cy="6899039"/>
            <a:chOff x="-1" y="0"/>
            <a:chExt cx="12192001" cy="68990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6E6FCCD-AD58-4757-9F40-2F4B7590F781}"/>
                </a:ext>
              </a:extLst>
            </p:cNvPr>
            <p:cNvSpPr/>
            <p:nvPr/>
          </p:nvSpPr>
          <p:spPr>
            <a:xfrm>
              <a:off x="-1" y="52898"/>
              <a:ext cx="12192000" cy="683055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B52FBF9-2E0D-447C-A531-AD920A1185EA}"/>
                </a:ext>
              </a:extLst>
            </p:cNvPr>
            <p:cNvGrpSpPr/>
            <p:nvPr/>
          </p:nvGrpSpPr>
          <p:grpSpPr>
            <a:xfrm>
              <a:off x="0" y="0"/>
              <a:ext cx="12192000" cy="475129"/>
              <a:chOff x="0" y="0"/>
              <a:chExt cx="12192000" cy="47512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D1B45-4639-4C54-9844-4E16C4F722CF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75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BC370-1266-418C-999D-62419AF0F6E7}"/>
                  </a:ext>
                </a:extLst>
              </p:cNvPr>
              <p:cNvSpPr txBox="1"/>
              <p:nvPr/>
            </p:nvSpPr>
            <p:spPr>
              <a:xfrm>
                <a:off x="185803" y="52898"/>
                <a:ext cx="4206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Enhance  </a:t>
                </a:r>
                <a:r>
                  <a:rPr lang="ko-KR" altLang="en-US" sz="1600" dirty="0"/>
                  <a:t>당신을 위한   탐색</a:t>
                </a:r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36F2378-893B-4E8D-8E21-FCA7B9206987}"/>
                  </a:ext>
                </a:extLst>
              </p:cNvPr>
              <p:cNvGrpSpPr/>
              <p:nvPr/>
            </p:nvGrpSpPr>
            <p:grpSpPr>
              <a:xfrm>
                <a:off x="4096870" y="84080"/>
                <a:ext cx="3998259" cy="306968"/>
                <a:chOff x="3630706" y="84080"/>
                <a:chExt cx="3998259" cy="306968"/>
              </a:xfrm>
            </p:grpSpPr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868C6170-B68C-4D2E-BC7E-DA9FCDD0A3DD}"/>
                    </a:ext>
                  </a:extLst>
                </p:cNvPr>
                <p:cNvSpPr/>
                <p:nvPr/>
              </p:nvSpPr>
              <p:spPr>
                <a:xfrm>
                  <a:off x="3630706" y="84080"/>
                  <a:ext cx="3998259" cy="3069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9F9F9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   검색</a:t>
                  </a:r>
                  <a:r>
                    <a:rPr lang="en-US" altLang="ko-KR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…</a:t>
                  </a:r>
                  <a:endParaRPr lang="ko-KR" alt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2FC30AA9-CED6-4B8F-A690-1F469E1C2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776168" y="118501"/>
                  <a:ext cx="238125" cy="238125"/>
                </a:xfrm>
                <a:prstGeom prst="rect">
                  <a:avLst/>
                </a:prstGeom>
              </p:spPr>
            </p:pic>
          </p:grp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C80B751F-ACA6-4137-8E65-999A7301EA29}"/>
                  </a:ext>
                </a:extLst>
              </p:cNvPr>
              <p:cNvSpPr/>
              <p:nvPr/>
            </p:nvSpPr>
            <p:spPr>
              <a:xfrm>
                <a:off x="9086676" y="84080"/>
                <a:ext cx="1631577" cy="3069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프로젝트 만들기</a:t>
                </a: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3694CE7-38B2-4168-A2C1-06576C4D2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81108" y="13725"/>
                <a:ext cx="1235730" cy="447675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9E22BE-5082-439A-BECF-32FFCF2F6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530" y="1095684"/>
              <a:ext cx="8990103" cy="5803355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0789EB0-7E4A-4A99-80B7-4247A8E11CDD}"/>
                </a:ext>
              </a:extLst>
            </p:cNvPr>
            <p:cNvGrpSpPr/>
            <p:nvPr/>
          </p:nvGrpSpPr>
          <p:grpSpPr>
            <a:xfrm>
              <a:off x="9982056" y="1473526"/>
              <a:ext cx="1004190" cy="722827"/>
              <a:chOff x="9982056" y="1473526"/>
              <a:chExt cx="1004190" cy="722827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3FF537C-9A1D-4BD4-987D-08FB9A1D3C22}"/>
                  </a:ext>
                </a:extLst>
              </p:cNvPr>
              <p:cNvSpPr/>
              <p:nvPr/>
            </p:nvSpPr>
            <p:spPr>
              <a:xfrm>
                <a:off x="9982056" y="1473526"/>
                <a:ext cx="1004190" cy="722827"/>
              </a:xfrm>
              <a:prstGeom prst="roundRect">
                <a:avLst>
                  <a:gd name="adj" fmla="val 3276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이미지</a:t>
                </a: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EAC2192-00F4-4BF1-9337-0D7B65DFF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7938" y="1577764"/>
                <a:ext cx="352425" cy="257175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6CA302-07B5-44AF-A5DC-B1C83B6418CF}"/>
                </a:ext>
              </a:extLst>
            </p:cNvPr>
            <p:cNvGrpSpPr/>
            <p:nvPr/>
          </p:nvGrpSpPr>
          <p:grpSpPr>
            <a:xfrm>
              <a:off x="9982056" y="2300591"/>
              <a:ext cx="1004190" cy="722827"/>
              <a:chOff x="9982056" y="2300591"/>
              <a:chExt cx="1004190" cy="72282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1EDF6201-7A64-4F33-AD66-AA2C8106C1C2}"/>
                  </a:ext>
                </a:extLst>
              </p:cNvPr>
              <p:cNvSpPr/>
              <p:nvPr/>
            </p:nvSpPr>
            <p:spPr>
              <a:xfrm>
                <a:off x="9982056" y="2300591"/>
                <a:ext cx="1004190" cy="722827"/>
              </a:xfrm>
              <a:prstGeom prst="roundRect">
                <a:avLst>
                  <a:gd name="adj" fmla="val 3276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텍스트</a:t>
                </a: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4B0E3AA-953A-45C6-8891-1ACED8B5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55623" y="2380853"/>
                <a:ext cx="428625" cy="304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C32FD2F-5AD1-4010-A99B-DCCC7F98F8C2}"/>
                </a:ext>
              </a:extLst>
            </p:cNvPr>
            <p:cNvGrpSpPr/>
            <p:nvPr/>
          </p:nvGrpSpPr>
          <p:grpSpPr>
            <a:xfrm>
              <a:off x="9982056" y="3106759"/>
              <a:ext cx="1004190" cy="722827"/>
              <a:chOff x="9982056" y="3106759"/>
              <a:chExt cx="1004190" cy="72282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AD6C2D88-60B6-46FC-B5C9-0B471BC18E0A}"/>
                  </a:ext>
                </a:extLst>
              </p:cNvPr>
              <p:cNvSpPr/>
              <p:nvPr/>
            </p:nvSpPr>
            <p:spPr>
              <a:xfrm>
                <a:off x="9982056" y="3106759"/>
                <a:ext cx="1004190" cy="722827"/>
              </a:xfrm>
              <a:prstGeom prst="roundRect">
                <a:avLst>
                  <a:gd name="adj" fmla="val 3276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설정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D15FFCA-E508-41B9-BE9E-2B8E296C0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16902" y="3257095"/>
                <a:ext cx="323850" cy="209550"/>
              </a:xfrm>
              <a:prstGeom prst="rect">
                <a:avLst/>
              </a:prstGeom>
            </p:spPr>
          </p:pic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F0FBB84-ED97-49C7-9402-35926CD2BB7B}"/>
                </a:ext>
              </a:extLst>
            </p:cNvPr>
            <p:cNvSpPr/>
            <p:nvPr/>
          </p:nvSpPr>
          <p:spPr>
            <a:xfrm>
              <a:off x="9982057" y="4048517"/>
              <a:ext cx="1004190" cy="328134"/>
            </a:xfrm>
            <a:prstGeom prst="roundRect">
              <a:avLst>
                <a:gd name="adj" fmla="val 50000"/>
              </a:avLst>
            </a:prstGeom>
            <a:solidFill>
              <a:srgbClr val="008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계속</a:t>
              </a:r>
              <a:endParaRPr lang="ko-KR" altLang="en-US" sz="1200" b="1" dirty="0"/>
            </a:p>
          </p:txBody>
        </p:sp>
        <p:sp>
          <p:nvSpPr>
            <p:cNvPr id="26" name="말풍선: 타원형 25">
              <a:extLst>
                <a:ext uri="{FF2B5EF4-FFF2-40B4-BE49-F238E27FC236}">
                  <a16:creationId xmlns:a16="http://schemas.microsoft.com/office/drawing/2014/main" id="{6B141E73-14DE-4C89-9AEF-90160E166001}"/>
                </a:ext>
              </a:extLst>
            </p:cNvPr>
            <p:cNvSpPr/>
            <p:nvPr/>
          </p:nvSpPr>
          <p:spPr>
            <a:xfrm>
              <a:off x="9343797" y="3244407"/>
              <a:ext cx="516520" cy="346226"/>
            </a:xfrm>
            <a:prstGeom prst="wedgeEllipseCallout">
              <a:avLst>
                <a:gd name="adj1" fmla="val 74098"/>
                <a:gd name="adj2" fmla="val 5755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</a:rPr>
                <a:t>3</a:t>
              </a:r>
              <a:endParaRPr lang="ko-KR" altLang="en-US" sz="12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B26C01-89B8-4A3D-9D40-042C7D3B7FB6}"/>
              </a:ext>
            </a:extLst>
          </p:cNvPr>
          <p:cNvSpPr/>
          <p:nvPr/>
        </p:nvSpPr>
        <p:spPr>
          <a:xfrm>
            <a:off x="-45685" y="11408"/>
            <a:ext cx="12237685" cy="6899039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6F60734-F753-452F-B960-252ECC8A8DF6}"/>
              </a:ext>
            </a:extLst>
          </p:cNvPr>
          <p:cNvGrpSpPr/>
          <p:nvPr/>
        </p:nvGrpSpPr>
        <p:grpSpPr>
          <a:xfrm>
            <a:off x="1507752" y="977181"/>
            <a:ext cx="8786844" cy="5378823"/>
            <a:chOff x="1507752" y="977181"/>
            <a:chExt cx="8786844" cy="537882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FA0D276-4ECA-4502-8773-A7D19A3B7E6C}"/>
                </a:ext>
              </a:extLst>
            </p:cNvPr>
            <p:cNvSpPr/>
            <p:nvPr/>
          </p:nvSpPr>
          <p:spPr>
            <a:xfrm>
              <a:off x="1507752" y="977181"/>
              <a:ext cx="8786844" cy="5378823"/>
            </a:xfrm>
            <a:prstGeom prst="roundRect">
              <a:avLst>
                <a:gd name="adj" fmla="val 1834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8A1725D-D49E-436A-B528-2115E5A13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452" y="1057084"/>
              <a:ext cx="7539443" cy="521611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1BDE382-30BC-4C47-B7F6-6F687DAEBF06}"/>
                </a:ext>
              </a:extLst>
            </p:cNvPr>
            <p:cNvSpPr/>
            <p:nvPr/>
          </p:nvSpPr>
          <p:spPr>
            <a:xfrm>
              <a:off x="5107710" y="2601936"/>
              <a:ext cx="4236087" cy="58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430969E-DD73-4E39-B35E-E5ACBEEFA792}"/>
                </a:ext>
              </a:extLst>
            </p:cNvPr>
            <p:cNvSpPr/>
            <p:nvPr/>
          </p:nvSpPr>
          <p:spPr>
            <a:xfrm>
              <a:off x="5249345" y="4582150"/>
              <a:ext cx="4133466" cy="744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B0DAF2F-D573-4BEA-B078-D2CE18B1E86D}"/>
                </a:ext>
              </a:extLst>
            </p:cNvPr>
            <p:cNvSpPr/>
            <p:nvPr/>
          </p:nvSpPr>
          <p:spPr>
            <a:xfrm>
              <a:off x="7144327" y="5747745"/>
              <a:ext cx="1864659" cy="39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25FF97A-C143-4DCA-B8A5-B81153764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7486" y="5858026"/>
              <a:ext cx="571500" cy="323850"/>
            </a:xfrm>
            <a:prstGeom prst="rect">
              <a:avLst/>
            </a:prstGeom>
          </p:spPr>
        </p:pic>
      </p:grpSp>
      <p:sp>
        <p:nvSpPr>
          <p:cNvPr id="46" name="말풍선: 타원형 45">
            <a:extLst>
              <a:ext uri="{FF2B5EF4-FFF2-40B4-BE49-F238E27FC236}">
                <a16:creationId xmlns:a16="http://schemas.microsoft.com/office/drawing/2014/main" id="{340BFBEB-7AC1-4139-BE4B-91760DBFCC46}"/>
              </a:ext>
            </a:extLst>
          </p:cNvPr>
          <p:cNvSpPr/>
          <p:nvPr/>
        </p:nvSpPr>
        <p:spPr>
          <a:xfrm>
            <a:off x="1485446" y="728713"/>
            <a:ext cx="693597" cy="346226"/>
          </a:xfrm>
          <a:prstGeom prst="wedgeEllipseCallout">
            <a:avLst>
              <a:gd name="adj1" fmla="val 74098"/>
              <a:gd name="adj2" fmla="val 5755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3-1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47" name="말풍선: 타원형 46">
            <a:extLst>
              <a:ext uri="{FF2B5EF4-FFF2-40B4-BE49-F238E27FC236}">
                <a16:creationId xmlns:a16="http://schemas.microsoft.com/office/drawing/2014/main" id="{32A5038F-05E1-4CD6-91EB-F83C4EB1214B}"/>
              </a:ext>
            </a:extLst>
          </p:cNvPr>
          <p:cNvSpPr/>
          <p:nvPr/>
        </p:nvSpPr>
        <p:spPr>
          <a:xfrm>
            <a:off x="8076656" y="5364184"/>
            <a:ext cx="571500" cy="346226"/>
          </a:xfrm>
          <a:prstGeom prst="wedgeEllipseCallout">
            <a:avLst>
              <a:gd name="adj1" fmla="val 64401"/>
              <a:gd name="adj2" fmla="val 7356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4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4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16AADF-E421-4E96-A4E0-AA1C9D55F63D}"/>
              </a:ext>
            </a:extLst>
          </p:cNvPr>
          <p:cNvSpPr/>
          <p:nvPr/>
        </p:nvSpPr>
        <p:spPr>
          <a:xfrm>
            <a:off x="-1" y="0"/>
            <a:ext cx="12192000" cy="68834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669736-97C4-406C-B6D3-47A1B0AD9B3B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9A1DF9-C3CF-46F8-AEC8-4E82C704A573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A01C9C-A8E7-463C-B7BE-14F636A2A29D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3597549-7B71-4A7E-BDCB-20E5B3DCFDB6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F4BABEC9-33D0-4560-BB83-CCB227FF469B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D76D512-680D-487F-99DF-009EE0A8A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8882EE8-4314-43BD-BA72-8E2558A904A1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75915C-53AC-454D-BE84-55C97C34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8FDE836-2DAA-4175-9D51-6030FB2BE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25" y="971102"/>
            <a:ext cx="10510069" cy="5943528"/>
          </a:xfrm>
          <a:prstGeom prst="rect">
            <a:avLst/>
          </a:prstGeom>
        </p:spPr>
      </p:pic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4D0AF974-F60A-485A-B2C1-6D7205C13221}"/>
              </a:ext>
            </a:extLst>
          </p:cNvPr>
          <p:cNvSpPr/>
          <p:nvPr/>
        </p:nvSpPr>
        <p:spPr>
          <a:xfrm>
            <a:off x="2482679" y="745090"/>
            <a:ext cx="571500" cy="346226"/>
          </a:xfrm>
          <a:prstGeom prst="wedgeEllipseCallout">
            <a:avLst>
              <a:gd name="adj1" fmla="val -18736"/>
              <a:gd name="adj2" fmla="val 968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C3843-6D69-42F7-BA6E-0188669ED05F}"/>
              </a:ext>
            </a:extLst>
          </p:cNvPr>
          <p:cNvSpPr txBox="1"/>
          <p:nvPr/>
        </p:nvSpPr>
        <p:spPr>
          <a:xfrm>
            <a:off x="107576" y="570588"/>
            <a:ext cx="1972236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피드</a:t>
            </a:r>
            <a:r>
              <a:rPr lang="ko-KR" altLang="en-US" dirty="0"/>
              <a:t> 등록 후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111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DFDAF-2639-410C-A776-D540B88553BA}"/>
              </a:ext>
            </a:extLst>
          </p:cNvPr>
          <p:cNvSpPr/>
          <p:nvPr/>
        </p:nvSpPr>
        <p:spPr>
          <a:xfrm>
            <a:off x="-1" y="52898"/>
            <a:ext cx="12192000" cy="68305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49AC14-99AE-4300-AD74-F22985812EFC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9068D2-59E3-42AC-BFC8-5100A7C2765A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D28FFA-DD76-4928-85B2-3D14EAEC0DAF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1DD287F-2C1E-4F8B-82B6-C46963F73FFA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2BA16A6-C2E6-40BD-A7C8-497219F38F4C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BBA4261-1AF6-4B9B-95E1-A99DAA371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CA50EC5-0465-4D45-AB7E-3604E4C8DEB1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047F6F-8FC6-44B5-8702-783EEAED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29A1C5C-1E3B-407D-AEBB-24E7E9D76B87}"/>
              </a:ext>
            </a:extLst>
          </p:cNvPr>
          <p:cNvGrpSpPr/>
          <p:nvPr/>
        </p:nvGrpSpPr>
        <p:grpSpPr>
          <a:xfrm>
            <a:off x="9982056" y="1473526"/>
            <a:ext cx="1004190" cy="722827"/>
            <a:chOff x="9982056" y="1473526"/>
            <a:chExt cx="1004190" cy="72282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71E807D-2F1F-4437-AB9F-479ECC3FEAC2}"/>
                </a:ext>
              </a:extLst>
            </p:cNvPr>
            <p:cNvSpPr/>
            <p:nvPr/>
          </p:nvSpPr>
          <p:spPr>
            <a:xfrm>
              <a:off x="9982056" y="1473526"/>
              <a:ext cx="1004190" cy="722827"/>
            </a:xfrm>
            <a:prstGeom prst="roundRect">
              <a:avLst>
                <a:gd name="adj" fmla="val 327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이미지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EF9D4F-E850-44EA-A0B4-C85D72D5D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7938" y="1577764"/>
              <a:ext cx="352425" cy="25717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E457F5-C0DB-4E08-B929-98CC583ED1D5}"/>
              </a:ext>
            </a:extLst>
          </p:cNvPr>
          <p:cNvGrpSpPr/>
          <p:nvPr/>
        </p:nvGrpSpPr>
        <p:grpSpPr>
          <a:xfrm>
            <a:off x="9982056" y="2300591"/>
            <a:ext cx="1004190" cy="722827"/>
            <a:chOff x="9982056" y="2300591"/>
            <a:chExt cx="1004190" cy="72282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1D3D9F5-88FC-445D-9C25-3B7D5F43FE31}"/>
                </a:ext>
              </a:extLst>
            </p:cNvPr>
            <p:cNvSpPr/>
            <p:nvPr/>
          </p:nvSpPr>
          <p:spPr>
            <a:xfrm>
              <a:off x="9982056" y="2300591"/>
              <a:ext cx="1004190" cy="722827"/>
            </a:xfrm>
            <a:prstGeom prst="roundRect">
              <a:avLst>
                <a:gd name="adj" fmla="val 327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텍스트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3406365-C85B-4909-BED2-700937C2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55623" y="2380853"/>
              <a:ext cx="428625" cy="30480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EDAC33B-F1A2-4926-8F18-8A7CB506D5A0}"/>
              </a:ext>
            </a:extLst>
          </p:cNvPr>
          <p:cNvGrpSpPr/>
          <p:nvPr/>
        </p:nvGrpSpPr>
        <p:grpSpPr>
          <a:xfrm>
            <a:off x="9982056" y="3106759"/>
            <a:ext cx="1004190" cy="722827"/>
            <a:chOff x="9982056" y="3106759"/>
            <a:chExt cx="1004190" cy="72282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C5A97D9-BD86-48F9-8D5C-227F5DE64C47}"/>
                </a:ext>
              </a:extLst>
            </p:cNvPr>
            <p:cNvSpPr/>
            <p:nvPr/>
          </p:nvSpPr>
          <p:spPr>
            <a:xfrm>
              <a:off x="9982056" y="3106759"/>
              <a:ext cx="1004190" cy="722827"/>
            </a:xfrm>
            <a:prstGeom prst="roundRect">
              <a:avLst>
                <a:gd name="adj" fmla="val 327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A083F01-7651-4EBD-93DB-6F6E0755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6902" y="3257095"/>
              <a:ext cx="323850" cy="209550"/>
            </a:xfrm>
            <a:prstGeom prst="rect">
              <a:avLst/>
            </a:prstGeom>
          </p:spPr>
        </p:pic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8E22D8E-23B1-4C85-A91D-679A6D0E9F7B}"/>
              </a:ext>
            </a:extLst>
          </p:cNvPr>
          <p:cNvSpPr/>
          <p:nvPr/>
        </p:nvSpPr>
        <p:spPr>
          <a:xfrm>
            <a:off x="9982057" y="4048517"/>
            <a:ext cx="1004190" cy="328134"/>
          </a:xfrm>
          <a:prstGeom prst="roundRect">
            <a:avLst>
              <a:gd name="adj" fmla="val 50000"/>
            </a:avLst>
          </a:prstGeom>
          <a:solidFill>
            <a:srgbClr val="008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업데이트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73CC71-D328-49C1-A89D-E55E4A712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30" y="1121132"/>
            <a:ext cx="8990103" cy="5762316"/>
          </a:xfrm>
          <a:prstGeom prst="rect">
            <a:avLst/>
          </a:prstGeom>
        </p:spPr>
      </p:pic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DE50E77E-C6F9-4AC6-B0A2-CDF0385BBC40}"/>
              </a:ext>
            </a:extLst>
          </p:cNvPr>
          <p:cNvSpPr/>
          <p:nvPr/>
        </p:nvSpPr>
        <p:spPr>
          <a:xfrm>
            <a:off x="2482679" y="745090"/>
            <a:ext cx="571500" cy="346226"/>
          </a:xfrm>
          <a:prstGeom prst="wedgeEllipseCallout">
            <a:avLst>
              <a:gd name="adj1" fmla="val -18736"/>
              <a:gd name="adj2" fmla="val 968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679E2A13-531E-4918-A016-D2B00279383A}"/>
              </a:ext>
            </a:extLst>
          </p:cNvPr>
          <p:cNvSpPr/>
          <p:nvPr/>
        </p:nvSpPr>
        <p:spPr>
          <a:xfrm>
            <a:off x="10867919" y="3739814"/>
            <a:ext cx="571500" cy="346226"/>
          </a:xfrm>
          <a:prstGeom prst="wedgeEllipseCallout">
            <a:avLst>
              <a:gd name="adj1" fmla="val -40697"/>
              <a:gd name="adj2" fmla="val 9168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3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82EFE5D-AEB0-4ACF-A860-1CCA276E5627}"/>
              </a:ext>
            </a:extLst>
          </p:cNvPr>
          <p:cNvSpPr/>
          <p:nvPr/>
        </p:nvSpPr>
        <p:spPr>
          <a:xfrm>
            <a:off x="9982057" y="4462641"/>
            <a:ext cx="1004190" cy="3281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CC0000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12541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B2EEC-2C88-4CE8-A255-1799067D47E6}"/>
              </a:ext>
            </a:extLst>
          </p:cNvPr>
          <p:cNvSpPr txBox="1"/>
          <p:nvPr/>
        </p:nvSpPr>
        <p:spPr>
          <a:xfrm>
            <a:off x="1507189" y="2721114"/>
            <a:ext cx="8962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8. </a:t>
            </a:r>
            <a:r>
              <a:rPr lang="ko-KR" altLang="en-US" sz="4000" b="1" dirty="0"/>
              <a:t>회원가입 및 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4143988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BCC2C4-C16D-42A2-839E-30DDF9ED62EA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7F5ACB-ED21-4EB4-AF2D-6D22DA6F2314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63674F-660D-43F9-9823-762BF34BE76D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709336-65C1-4ABC-83D9-9275DBE0CF2A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997A852C-4625-4211-8991-ACC9E28EC100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4B18296-06D8-4FEC-B64F-3E74C67E9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A9AE6AA-BD64-4716-AE35-9136DEFDC3CF}"/>
                </a:ext>
              </a:extLst>
            </p:cNvPr>
            <p:cNvSpPr/>
            <p:nvPr/>
          </p:nvSpPr>
          <p:spPr>
            <a:xfrm>
              <a:off x="10167912" y="84080"/>
              <a:ext cx="946724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D3011CA-4748-461E-AF38-EAEE86185CE9}"/>
                </a:ext>
              </a:extLst>
            </p:cNvPr>
            <p:cNvSpPr/>
            <p:nvPr/>
          </p:nvSpPr>
          <p:spPr>
            <a:xfrm>
              <a:off x="11178988" y="84080"/>
              <a:ext cx="827208" cy="306968"/>
            </a:xfrm>
            <a:prstGeom prst="roundRect">
              <a:avLst>
                <a:gd name="adj" fmla="val 50000"/>
              </a:avLst>
            </a:prstGeom>
            <a:solidFill>
              <a:srgbClr val="005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등록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26BAE-B8EA-4FCC-8EBE-850320269BF8}"/>
              </a:ext>
            </a:extLst>
          </p:cNvPr>
          <p:cNvGrpSpPr/>
          <p:nvPr/>
        </p:nvGrpSpPr>
        <p:grpSpPr>
          <a:xfrm>
            <a:off x="0" y="812000"/>
            <a:ext cx="12192000" cy="6984981"/>
            <a:chOff x="0" y="812000"/>
            <a:chExt cx="12192000" cy="698498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2461C0-8859-4C0F-AEE7-837B160B1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12000"/>
              <a:ext cx="12192000" cy="47682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AE91E98-0735-4803-AB80-BA9901C5C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580254"/>
              <a:ext cx="12192000" cy="2216727"/>
            </a:xfrm>
            <a:prstGeom prst="rect">
              <a:avLst/>
            </a:prstGeom>
          </p:spPr>
        </p:pic>
      </p:grp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B0E95A74-5A79-4932-B82D-5D8A3681340A}"/>
              </a:ext>
            </a:extLst>
          </p:cNvPr>
          <p:cNvSpPr/>
          <p:nvPr/>
        </p:nvSpPr>
        <p:spPr>
          <a:xfrm>
            <a:off x="10923493" y="475128"/>
            <a:ext cx="510989" cy="358588"/>
          </a:xfrm>
          <a:prstGeom prst="wedgeEllipseCallout">
            <a:avLst>
              <a:gd name="adj1" fmla="val 47587"/>
              <a:gd name="adj2" fmla="val -667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4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AE2C94-A27E-44CF-AE92-9D3D60B9E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A99B9-2ECC-4C25-A3D1-7C4ED96788A2}"/>
              </a:ext>
            </a:extLst>
          </p:cNvPr>
          <p:cNvSpPr txBox="1"/>
          <p:nvPr/>
        </p:nvSpPr>
        <p:spPr>
          <a:xfrm>
            <a:off x="2124635" y="2967335"/>
            <a:ext cx="140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Enhance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781C93-861D-4C9C-9E40-D6AA75A0FEC6}"/>
              </a:ext>
            </a:extLst>
          </p:cNvPr>
          <p:cNvSpPr/>
          <p:nvPr/>
        </p:nvSpPr>
        <p:spPr>
          <a:xfrm>
            <a:off x="6266329" y="295834"/>
            <a:ext cx="4204447" cy="6212541"/>
          </a:xfrm>
          <a:prstGeom prst="roundRect">
            <a:avLst>
              <a:gd name="adj" fmla="val 9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51687-7C2B-4472-8622-716E67DD65E7}"/>
              </a:ext>
            </a:extLst>
          </p:cNvPr>
          <p:cNvSpPr txBox="1"/>
          <p:nvPr/>
        </p:nvSpPr>
        <p:spPr>
          <a:xfrm>
            <a:off x="6445624" y="519953"/>
            <a:ext cx="20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계정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06901-1AE9-4FA8-A008-4EE462076678}"/>
              </a:ext>
            </a:extLst>
          </p:cNvPr>
          <p:cNvSpPr txBox="1"/>
          <p:nvPr/>
        </p:nvSpPr>
        <p:spPr>
          <a:xfrm>
            <a:off x="6445624" y="925598"/>
            <a:ext cx="2626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 계정이 있으십니까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0070C0"/>
                </a:solidFill>
              </a:rPr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CB91A-E577-453D-94ED-658A99EF240C}"/>
              </a:ext>
            </a:extLst>
          </p:cNvPr>
          <p:cNvSpPr txBox="1"/>
          <p:nvPr/>
        </p:nvSpPr>
        <p:spPr>
          <a:xfrm>
            <a:off x="6445624" y="1359931"/>
            <a:ext cx="1909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이메일 주소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F3EB846-D03F-40D9-BDFC-0AFF64C2C5D7}"/>
              </a:ext>
            </a:extLst>
          </p:cNvPr>
          <p:cNvCxnSpPr>
            <a:cxnSpLocks/>
          </p:cNvCxnSpPr>
          <p:nvPr/>
        </p:nvCxnSpPr>
        <p:spPr>
          <a:xfrm>
            <a:off x="6517342" y="1990165"/>
            <a:ext cx="36396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17AAE3-B248-4DB2-ADF8-51F7866F1388}"/>
              </a:ext>
            </a:extLst>
          </p:cNvPr>
          <p:cNvSpPr txBox="1"/>
          <p:nvPr/>
        </p:nvSpPr>
        <p:spPr>
          <a:xfrm>
            <a:off x="6445624" y="2256402"/>
            <a:ext cx="1909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A6668D2-7181-45A2-8991-1698BCBF11EA}"/>
              </a:ext>
            </a:extLst>
          </p:cNvPr>
          <p:cNvCxnSpPr>
            <a:cxnSpLocks/>
          </p:cNvCxnSpPr>
          <p:nvPr/>
        </p:nvCxnSpPr>
        <p:spPr>
          <a:xfrm>
            <a:off x="6517342" y="2940441"/>
            <a:ext cx="36396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B160E3-D2EB-486A-B845-D6ED9EE47DD1}"/>
              </a:ext>
            </a:extLst>
          </p:cNvPr>
          <p:cNvSpPr txBox="1"/>
          <p:nvPr/>
        </p:nvSpPr>
        <p:spPr>
          <a:xfrm>
            <a:off x="6445624" y="3206677"/>
            <a:ext cx="1909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생년월일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CC8673-46A8-4A0A-B6C4-96CA17DFC726}"/>
              </a:ext>
            </a:extLst>
          </p:cNvPr>
          <p:cNvCxnSpPr>
            <a:cxnSpLocks/>
          </p:cNvCxnSpPr>
          <p:nvPr/>
        </p:nvCxnSpPr>
        <p:spPr>
          <a:xfrm>
            <a:off x="6517342" y="3890716"/>
            <a:ext cx="8875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CF3D6A9-6499-4D2C-BCCA-50D77A7CC329}"/>
              </a:ext>
            </a:extLst>
          </p:cNvPr>
          <p:cNvCxnSpPr>
            <a:cxnSpLocks/>
          </p:cNvCxnSpPr>
          <p:nvPr/>
        </p:nvCxnSpPr>
        <p:spPr>
          <a:xfrm>
            <a:off x="7602071" y="3890716"/>
            <a:ext cx="8875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3D3EAA-499F-45D0-AF26-2E5799C702CA}"/>
              </a:ext>
            </a:extLst>
          </p:cNvPr>
          <p:cNvCxnSpPr>
            <a:cxnSpLocks/>
          </p:cNvCxnSpPr>
          <p:nvPr/>
        </p:nvCxnSpPr>
        <p:spPr>
          <a:xfrm>
            <a:off x="8740589" y="3890716"/>
            <a:ext cx="8875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826EE6-161E-4961-A73E-A3E1BC61C8B8}"/>
              </a:ext>
            </a:extLst>
          </p:cNvPr>
          <p:cNvSpPr txBox="1"/>
          <p:nvPr/>
        </p:nvSpPr>
        <p:spPr>
          <a:xfrm>
            <a:off x="6517342" y="3657600"/>
            <a:ext cx="3281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            년                   월                    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24D0D6-023F-443F-B2FB-CB0188345C5D}"/>
              </a:ext>
            </a:extLst>
          </p:cNvPr>
          <p:cNvSpPr txBox="1"/>
          <p:nvPr/>
        </p:nvSpPr>
        <p:spPr>
          <a:xfrm>
            <a:off x="6445624" y="4158586"/>
            <a:ext cx="1909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국가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9C3090-A73C-495A-8534-5ED455CDF414}"/>
              </a:ext>
            </a:extLst>
          </p:cNvPr>
          <p:cNvCxnSpPr>
            <a:cxnSpLocks/>
          </p:cNvCxnSpPr>
          <p:nvPr/>
        </p:nvCxnSpPr>
        <p:spPr>
          <a:xfrm>
            <a:off x="6517342" y="4842625"/>
            <a:ext cx="36396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D845845-F868-42DC-8821-AE68DF977901}"/>
              </a:ext>
            </a:extLst>
          </p:cNvPr>
          <p:cNvSpPr/>
          <p:nvPr/>
        </p:nvSpPr>
        <p:spPr>
          <a:xfrm>
            <a:off x="8740589" y="5943067"/>
            <a:ext cx="1420906" cy="329958"/>
          </a:xfrm>
          <a:prstGeom prst="roundRect">
            <a:avLst>
              <a:gd name="adj" fmla="val 50000"/>
            </a:avLst>
          </a:prstGeom>
          <a:solidFill>
            <a:srgbClr val="005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계정 만들기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2B1DCB-C964-4529-A16B-F8E7E4D9160A}"/>
              </a:ext>
            </a:extLst>
          </p:cNvPr>
          <p:cNvSpPr txBox="1"/>
          <p:nvPr/>
        </p:nvSpPr>
        <p:spPr>
          <a:xfrm>
            <a:off x="152399" y="295834"/>
            <a:ext cx="16495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회원가입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33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AE2C94-A27E-44CF-AE92-9D3D60B9E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A99B9-2ECC-4C25-A3D1-7C4ED96788A2}"/>
              </a:ext>
            </a:extLst>
          </p:cNvPr>
          <p:cNvSpPr txBox="1"/>
          <p:nvPr/>
        </p:nvSpPr>
        <p:spPr>
          <a:xfrm>
            <a:off x="2124635" y="2967335"/>
            <a:ext cx="140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Enhance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781C93-861D-4C9C-9E40-D6AA75A0FEC6}"/>
              </a:ext>
            </a:extLst>
          </p:cNvPr>
          <p:cNvSpPr/>
          <p:nvPr/>
        </p:nvSpPr>
        <p:spPr>
          <a:xfrm>
            <a:off x="6266329" y="1030941"/>
            <a:ext cx="4204447" cy="4467128"/>
          </a:xfrm>
          <a:prstGeom prst="roundRect">
            <a:avLst>
              <a:gd name="adj" fmla="val 9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51687-7C2B-4472-8622-716E67DD65E7}"/>
              </a:ext>
            </a:extLst>
          </p:cNvPr>
          <p:cNvSpPr txBox="1"/>
          <p:nvPr/>
        </p:nvSpPr>
        <p:spPr>
          <a:xfrm>
            <a:off x="6445624" y="1359931"/>
            <a:ext cx="204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06901-1AE9-4FA8-A008-4EE462076678}"/>
              </a:ext>
            </a:extLst>
          </p:cNvPr>
          <p:cNvSpPr txBox="1"/>
          <p:nvPr/>
        </p:nvSpPr>
        <p:spPr>
          <a:xfrm>
            <a:off x="6445624" y="1765576"/>
            <a:ext cx="2626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사용지이신가요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0070C0"/>
                </a:solidFill>
              </a:rPr>
              <a:t>계정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CB91A-E577-453D-94ED-658A99EF240C}"/>
              </a:ext>
            </a:extLst>
          </p:cNvPr>
          <p:cNvSpPr txBox="1"/>
          <p:nvPr/>
        </p:nvSpPr>
        <p:spPr>
          <a:xfrm>
            <a:off x="6445624" y="2199909"/>
            <a:ext cx="1909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이메일 주소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F3EB846-D03F-40D9-BDFC-0AFF64C2C5D7}"/>
              </a:ext>
            </a:extLst>
          </p:cNvPr>
          <p:cNvCxnSpPr>
            <a:cxnSpLocks/>
          </p:cNvCxnSpPr>
          <p:nvPr/>
        </p:nvCxnSpPr>
        <p:spPr>
          <a:xfrm>
            <a:off x="6517342" y="2830143"/>
            <a:ext cx="36396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17AAE3-B248-4DB2-ADF8-51F7866F1388}"/>
              </a:ext>
            </a:extLst>
          </p:cNvPr>
          <p:cNvSpPr txBox="1"/>
          <p:nvPr/>
        </p:nvSpPr>
        <p:spPr>
          <a:xfrm>
            <a:off x="6445624" y="3007826"/>
            <a:ext cx="1909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암호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A6668D2-7181-45A2-8991-1698BCBF11EA}"/>
              </a:ext>
            </a:extLst>
          </p:cNvPr>
          <p:cNvCxnSpPr>
            <a:cxnSpLocks/>
          </p:cNvCxnSpPr>
          <p:nvPr/>
        </p:nvCxnSpPr>
        <p:spPr>
          <a:xfrm>
            <a:off x="6517342" y="3691865"/>
            <a:ext cx="36396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D845845-F868-42DC-8821-AE68DF977901}"/>
              </a:ext>
            </a:extLst>
          </p:cNvPr>
          <p:cNvSpPr/>
          <p:nvPr/>
        </p:nvSpPr>
        <p:spPr>
          <a:xfrm>
            <a:off x="8740589" y="4867835"/>
            <a:ext cx="1420906" cy="329958"/>
          </a:xfrm>
          <a:prstGeom prst="roundRect">
            <a:avLst>
              <a:gd name="adj" fmla="val 50000"/>
            </a:avLst>
          </a:prstGeom>
          <a:solidFill>
            <a:srgbClr val="005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로그인하기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2B1DCB-C964-4529-A16B-F8E7E4D9160A}"/>
              </a:ext>
            </a:extLst>
          </p:cNvPr>
          <p:cNvSpPr txBox="1"/>
          <p:nvPr/>
        </p:nvSpPr>
        <p:spPr>
          <a:xfrm>
            <a:off x="152400" y="295834"/>
            <a:ext cx="14881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로그인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13150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758E4B-5FC1-4CB8-BD0A-A350D051A4FD}"/>
              </a:ext>
            </a:extLst>
          </p:cNvPr>
          <p:cNvSpPr/>
          <p:nvPr/>
        </p:nvSpPr>
        <p:spPr>
          <a:xfrm>
            <a:off x="599407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그래픽디자인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3DD075B-FA6A-4357-BA37-75B7F36AE8E4}"/>
              </a:ext>
            </a:extLst>
          </p:cNvPr>
          <p:cNvSpPr/>
          <p:nvPr/>
        </p:nvSpPr>
        <p:spPr>
          <a:xfrm>
            <a:off x="2186160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포토그래피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F3ADE4-366F-4581-9017-F8AD59930895}"/>
              </a:ext>
            </a:extLst>
          </p:cNvPr>
          <p:cNvSpPr/>
          <p:nvPr/>
        </p:nvSpPr>
        <p:spPr>
          <a:xfrm>
            <a:off x="3772913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일러스트레이션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B155ADD-A99E-4D68-BCD7-0051652327F9}"/>
              </a:ext>
            </a:extLst>
          </p:cNvPr>
          <p:cNvSpPr/>
          <p:nvPr/>
        </p:nvSpPr>
        <p:spPr>
          <a:xfrm>
            <a:off x="5359666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3D Art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7882513-94F2-4D5F-B724-3E59D7C4DA70}"/>
              </a:ext>
            </a:extLst>
          </p:cNvPr>
          <p:cNvSpPr/>
          <p:nvPr/>
        </p:nvSpPr>
        <p:spPr>
          <a:xfrm>
            <a:off x="6946419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UI/UX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378C13-DDB3-40EE-8DE8-FC982C19AA22}"/>
              </a:ext>
            </a:extLst>
          </p:cNvPr>
          <p:cNvSpPr/>
          <p:nvPr/>
        </p:nvSpPr>
        <p:spPr>
          <a:xfrm>
            <a:off x="8533172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모션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00B8B65-8CD1-4D6B-9706-DB98070518ED}"/>
              </a:ext>
            </a:extLst>
          </p:cNvPr>
          <p:cNvSpPr/>
          <p:nvPr/>
        </p:nvSpPr>
        <p:spPr>
          <a:xfrm>
            <a:off x="10119925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건축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00AAAA-E6F6-4018-B130-2A600B516E5A}"/>
              </a:ext>
            </a:extLst>
          </p:cNvPr>
          <p:cNvCxnSpPr>
            <a:cxnSpLocks/>
          </p:cNvCxnSpPr>
          <p:nvPr/>
        </p:nvCxnSpPr>
        <p:spPr>
          <a:xfrm>
            <a:off x="2671482" y="475129"/>
            <a:ext cx="3765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2D7D2A-225A-40EC-B900-9A066BB50957}"/>
              </a:ext>
            </a:extLst>
          </p:cNvPr>
          <p:cNvSpPr/>
          <p:nvPr/>
        </p:nvSpPr>
        <p:spPr>
          <a:xfrm>
            <a:off x="0" y="506310"/>
            <a:ext cx="12192000" cy="79485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7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8D4A020-1C4B-40F0-9689-473F0856D08E}"/>
              </a:ext>
            </a:extLst>
          </p:cNvPr>
          <p:cNvSpPr/>
          <p:nvPr/>
        </p:nvSpPr>
        <p:spPr>
          <a:xfrm>
            <a:off x="11134940" y="664277"/>
            <a:ext cx="439271" cy="43927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3BC537-9919-4DAD-97E6-712442216C1A}"/>
              </a:ext>
            </a:extLst>
          </p:cNvPr>
          <p:cNvSpPr/>
          <p:nvPr/>
        </p:nvSpPr>
        <p:spPr>
          <a:xfrm>
            <a:off x="0" y="482004"/>
            <a:ext cx="12192000" cy="79485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74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3E9B21-0E8C-420D-B7AD-5F512E116243}"/>
              </a:ext>
            </a:extLst>
          </p:cNvPr>
          <p:cNvSpPr/>
          <p:nvPr/>
        </p:nvSpPr>
        <p:spPr>
          <a:xfrm>
            <a:off x="91673" y="664277"/>
            <a:ext cx="439271" cy="43927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&lt;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A3F6C5-DA38-48F8-8D6E-5F03E38DCF67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09980-86B9-40FF-8FB8-4D7D49038F48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77573B-F0D9-493C-90B3-4438212EDF23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B55D499-54B1-4A96-BDFB-4DA2EBF6A6FB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94A01FA7-1708-4AC9-A594-F4D2DAE11E80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A5F3B47-B092-4EEB-8609-9E6054B43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2977190-79A6-4B23-A551-DCB78C596B85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2898CE-0B3C-4A24-B299-CB1D92D0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A4295490-7567-46A5-9FFC-C077C0E0E6A0}"/>
              </a:ext>
            </a:extLst>
          </p:cNvPr>
          <p:cNvSpPr/>
          <p:nvPr/>
        </p:nvSpPr>
        <p:spPr>
          <a:xfrm>
            <a:off x="2102222" y="422230"/>
            <a:ext cx="510989" cy="358588"/>
          </a:xfrm>
          <a:prstGeom prst="wedgeEllipseCallout">
            <a:avLst>
              <a:gd name="adj1" fmla="val 47587"/>
              <a:gd name="adj2" fmla="val -667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052974C-621D-44F6-9604-20A3761D57ED}"/>
              </a:ext>
            </a:extLst>
          </p:cNvPr>
          <p:cNvSpPr/>
          <p:nvPr/>
        </p:nvSpPr>
        <p:spPr>
          <a:xfrm>
            <a:off x="11638430" y="664276"/>
            <a:ext cx="502380" cy="4392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05A923-EBF1-40CE-971B-22833E13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0894"/>
            <a:ext cx="12192000" cy="53157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C95F68-F2AC-456E-B39E-15029AC278A5}"/>
              </a:ext>
            </a:extLst>
          </p:cNvPr>
          <p:cNvSpPr/>
          <p:nvPr/>
        </p:nvSpPr>
        <p:spPr>
          <a:xfrm>
            <a:off x="5291417" y="506310"/>
            <a:ext cx="1603811" cy="77054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4760DA2-A132-4F5D-839F-694C7008C8F6}"/>
              </a:ext>
            </a:extLst>
          </p:cNvPr>
          <p:cNvSpPr/>
          <p:nvPr/>
        </p:nvSpPr>
        <p:spPr>
          <a:xfrm>
            <a:off x="0" y="1526587"/>
            <a:ext cx="12192000" cy="534009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CCAE17C8-E3D7-4BFC-A4B7-7117370E57D6}"/>
              </a:ext>
            </a:extLst>
          </p:cNvPr>
          <p:cNvSpPr/>
          <p:nvPr/>
        </p:nvSpPr>
        <p:spPr>
          <a:xfrm>
            <a:off x="4679611" y="1222427"/>
            <a:ext cx="682820" cy="358588"/>
          </a:xfrm>
          <a:prstGeom prst="wedgeEllipseCallout">
            <a:avLst>
              <a:gd name="adj1" fmla="val 47587"/>
              <a:gd name="adj2" fmla="val -667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51BD892C-2DDC-4D11-B852-CE397E0617F9}"/>
              </a:ext>
            </a:extLst>
          </p:cNvPr>
          <p:cNvSpPr/>
          <p:nvPr/>
        </p:nvSpPr>
        <p:spPr>
          <a:xfrm>
            <a:off x="98489" y="1180153"/>
            <a:ext cx="682820" cy="358588"/>
          </a:xfrm>
          <a:prstGeom prst="wedgeEllipseCallout">
            <a:avLst>
              <a:gd name="adj1" fmla="val 37084"/>
              <a:gd name="adj2" fmla="val 6322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3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38" name="말풍선: 타원형 37">
            <a:extLst>
              <a:ext uri="{FF2B5EF4-FFF2-40B4-BE49-F238E27FC236}">
                <a16:creationId xmlns:a16="http://schemas.microsoft.com/office/drawing/2014/main" id="{85DEBA8D-F8D0-462A-8BF2-B27AA1A0BEC3}"/>
              </a:ext>
            </a:extLst>
          </p:cNvPr>
          <p:cNvSpPr/>
          <p:nvPr/>
        </p:nvSpPr>
        <p:spPr>
          <a:xfrm>
            <a:off x="11028097" y="448297"/>
            <a:ext cx="627351" cy="358588"/>
          </a:xfrm>
          <a:prstGeom prst="wedgeEllipseCallout">
            <a:avLst>
              <a:gd name="adj1" fmla="val 47587"/>
              <a:gd name="adj2" fmla="val 4572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2-2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2553E03-47EC-4853-A3F6-B132E4FE3169}"/>
              </a:ext>
            </a:extLst>
          </p:cNvPr>
          <p:cNvCxnSpPr>
            <a:cxnSpLocks/>
          </p:cNvCxnSpPr>
          <p:nvPr/>
        </p:nvCxnSpPr>
        <p:spPr>
          <a:xfrm>
            <a:off x="2613211" y="475129"/>
            <a:ext cx="4840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244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758E4B-5FC1-4CB8-BD0A-A350D051A4FD}"/>
              </a:ext>
            </a:extLst>
          </p:cNvPr>
          <p:cNvSpPr/>
          <p:nvPr/>
        </p:nvSpPr>
        <p:spPr>
          <a:xfrm>
            <a:off x="599407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그래픽디자인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3DD075B-FA6A-4357-BA37-75B7F36AE8E4}"/>
              </a:ext>
            </a:extLst>
          </p:cNvPr>
          <p:cNvSpPr/>
          <p:nvPr/>
        </p:nvSpPr>
        <p:spPr>
          <a:xfrm>
            <a:off x="2186160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포토그래피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F3ADE4-366F-4581-9017-F8AD59930895}"/>
              </a:ext>
            </a:extLst>
          </p:cNvPr>
          <p:cNvSpPr/>
          <p:nvPr/>
        </p:nvSpPr>
        <p:spPr>
          <a:xfrm>
            <a:off x="3772913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일러스트레이션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B155ADD-A99E-4D68-BCD7-0051652327F9}"/>
              </a:ext>
            </a:extLst>
          </p:cNvPr>
          <p:cNvSpPr/>
          <p:nvPr/>
        </p:nvSpPr>
        <p:spPr>
          <a:xfrm>
            <a:off x="5359666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3D Art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7882513-94F2-4D5F-B724-3E59D7C4DA70}"/>
              </a:ext>
            </a:extLst>
          </p:cNvPr>
          <p:cNvSpPr/>
          <p:nvPr/>
        </p:nvSpPr>
        <p:spPr>
          <a:xfrm>
            <a:off x="6946419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UI/UX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378C13-DDB3-40EE-8DE8-FC982C19AA22}"/>
              </a:ext>
            </a:extLst>
          </p:cNvPr>
          <p:cNvSpPr/>
          <p:nvPr/>
        </p:nvSpPr>
        <p:spPr>
          <a:xfrm>
            <a:off x="8533172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모션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00B8B65-8CD1-4D6B-9706-DB98070518ED}"/>
              </a:ext>
            </a:extLst>
          </p:cNvPr>
          <p:cNvSpPr/>
          <p:nvPr/>
        </p:nvSpPr>
        <p:spPr>
          <a:xfrm>
            <a:off x="10119925" y="565665"/>
            <a:ext cx="1472668" cy="627529"/>
          </a:xfrm>
          <a:prstGeom prst="roundRect">
            <a:avLst>
              <a:gd name="adj" fmla="val 52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건축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00AAAA-E6F6-4018-B130-2A600B516E5A}"/>
              </a:ext>
            </a:extLst>
          </p:cNvPr>
          <p:cNvCxnSpPr>
            <a:cxnSpLocks/>
          </p:cNvCxnSpPr>
          <p:nvPr/>
        </p:nvCxnSpPr>
        <p:spPr>
          <a:xfrm>
            <a:off x="2671482" y="475129"/>
            <a:ext cx="3765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2D7D2A-225A-40EC-B900-9A066BB50957}"/>
              </a:ext>
            </a:extLst>
          </p:cNvPr>
          <p:cNvSpPr/>
          <p:nvPr/>
        </p:nvSpPr>
        <p:spPr>
          <a:xfrm>
            <a:off x="0" y="506310"/>
            <a:ext cx="12192000" cy="79485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7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8D4A020-1C4B-40F0-9689-473F0856D08E}"/>
              </a:ext>
            </a:extLst>
          </p:cNvPr>
          <p:cNvSpPr/>
          <p:nvPr/>
        </p:nvSpPr>
        <p:spPr>
          <a:xfrm>
            <a:off x="11134940" y="664277"/>
            <a:ext cx="439271" cy="43927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3BC537-9919-4DAD-97E6-712442216C1A}"/>
              </a:ext>
            </a:extLst>
          </p:cNvPr>
          <p:cNvSpPr/>
          <p:nvPr/>
        </p:nvSpPr>
        <p:spPr>
          <a:xfrm>
            <a:off x="0" y="482004"/>
            <a:ext cx="12192000" cy="79485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74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3E9B21-0E8C-420D-B7AD-5F512E116243}"/>
              </a:ext>
            </a:extLst>
          </p:cNvPr>
          <p:cNvSpPr/>
          <p:nvPr/>
        </p:nvSpPr>
        <p:spPr>
          <a:xfrm>
            <a:off x="91673" y="664277"/>
            <a:ext cx="439271" cy="43927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&lt;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A3F6C5-DA38-48F8-8D6E-5F03E38DCF67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09980-86B9-40FF-8FB8-4D7D49038F48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77573B-F0D9-493C-90B3-4438212EDF23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B55D499-54B1-4A96-BDFB-4DA2EBF6A6FB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94A01FA7-1708-4AC9-A594-F4D2DAE11E80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A5F3B47-B092-4EEB-8609-9E6054B43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2977190-79A6-4B23-A551-DCB78C596B85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2898CE-0B3C-4A24-B299-CB1D92D0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052974C-621D-44F6-9604-20A3761D57ED}"/>
              </a:ext>
            </a:extLst>
          </p:cNvPr>
          <p:cNvSpPr/>
          <p:nvPr/>
        </p:nvSpPr>
        <p:spPr>
          <a:xfrm>
            <a:off x="11638430" y="664276"/>
            <a:ext cx="502380" cy="4392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05A923-EBF1-40CE-971B-22833E13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0894"/>
            <a:ext cx="12192000" cy="53157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507A1F-0463-4769-A0CB-DCC251A4A06B}"/>
              </a:ext>
            </a:extLst>
          </p:cNvPr>
          <p:cNvSpPr/>
          <p:nvPr/>
        </p:nvSpPr>
        <p:spPr>
          <a:xfrm>
            <a:off x="0" y="13725"/>
            <a:ext cx="12192000" cy="6866687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84BA8F38-CA94-43A2-BAC6-1D81878F0DB9}"/>
              </a:ext>
            </a:extLst>
          </p:cNvPr>
          <p:cNvSpPr/>
          <p:nvPr/>
        </p:nvSpPr>
        <p:spPr>
          <a:xfrm>
            <a:off x="11028097" y="448297"/>
            <a:ext cx="627351" cy="358588"/>
          </a:xfrm>
          <a:prstGeom prst="wedgeEllipseCallout">
            <a:avLst>
              <a:gd name="adj1" fmla="val 47587"/>
              <a:gd name="adj2" fmla="val 4572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2-2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53AEFB8-466A-4EE8-BDE8-2B348EDDCA3D}"/>
              </a:ext>
            </a:extLst>
          </p:cNvPr>
          <p:cNvSpPr/>
          <p:nvPr/>
        </p:nvSpPr>
        <p:spPr>
          <a:xfrm>
            <a:off x="5245581" y="1173613"/>
            <a:ext cx="6895229" cy="3331005"/>
          </a:xfrm>
          <a:prstGeom prst="roundRect">
            <a:avLst>
              <a:gd name="adj" fmla="val 1596"/>
            </a:avLst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2B487344-46B7-4D11-AF52-0860E468DB87}"/>
              </a:ext>
            </a:extLst>
          </p:cNvPr>
          <p:cNvSpPr/>
          <p:nvPr/>
        </p:nvSpPr>
        <p:spPr>
          <a:xfrm>
            <a:off x="5112601" y="779992"/>
            <a:ext cx="1297266" cy="503736"/>
          </a:xfrm>
          <a:prstGeom prst="wedgeEllipseCallout">
            <a:avLst>
              <a:gd name="adj1" fmla="val 30439"/>
              <a:gd name="adj2" fmla="val 8572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2-3 (popup)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D63101-5B0F-4C72-84BF-634D0858A44E}"/>
              </a:ext>
            </a:extLst>
          </p:cNvPr>
          <p:cNvSpPr/>
          <p:nvPr/>
        </p:nvSpPr>
        <p:spPr>
          <a:xfrm>
            <a:off x="5473751" y="1459268"/>
            <a:ext cx="1472668" cy="678760"/>
          </a:xfrm>
          <a:prstGeom prst="roundRect">
            <a:avLst>
              <a:gd name="adj" fmla="val 327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그래픽디자인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608A763-9776-47B0-81AB-99B2A1A2D6EE}"/>
              </a:ext>
            </a:extLst>
          </p:cNvPr>
          <p:cNvSpPr/>
          <p:nvPr/>
        </p:nvSpPr>
        <p:spPr>
          <a:xfrm>
            <a:off x="7060504" y="1459268"/>
            <a:ext cx="1472668" cy="678760"/>
          </a:xfrm>
          <a:prstGeom prst="roundRect">
            <a:avLst>
              <a:gd name="adj" fmla="val 327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포토그래피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2092885-CF99-4083-8BB4-04F8E1F55B65}"/>
              </a:ext>
            </a:extLst>
          </p:cNvPr>
          <p:cNvSpPr/>
          <p:nvPr/>
        </p:nvSpPr>
        <p:spPr>
          <a:xfrm>
            <a:off x="8647257" y="1459268"/>
            <a:ext cx="1472668" cy="678760"/>
          </a:xfrm>
          <a:prstGeom prst="roundRect">
            <a:avLst>
              <a:gd name="adj" fmla="val 327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일러스트레이션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4FE2A77-E9F5-4FD8-9B71-2F1B149269EA}"/>
              </a:ext>
            </a:extLst>
          </p:cNvPr>
          <p:cNvSpPr/>
          <p:nvPr/>
        </p:nvSpPr>
        <p:spPr>
          <a:xfrm>
            <a:off x="10234010" y="1459268"/>
            <a:ext cx="1472668" cy="678760"/>
          </a:xfrm>
          <a:prstGeom prst="roundRect">
            <a:avLst>
              <a:gd name="adj" fmla="val 327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3D 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98BED57-CE74-4602-9C1A-9D709AD63D4E}"/>
              </a:ext>
            </a:extLst>
          </p:cNvPr>
          <p:cNvSpPr/>
          <p:nvPr/>
        </p:nvSpPr>
        <p:spPr>
          <a:xfrm>
            <a:off x="5473751" y="2208093"/>
            <a:ext cx="1472668" cy="678760"/>
          </a:xfrm>
          <a:prstGeom prst="roundRect">
            <a:avLst>
              <a:gd name="adj" fmla="val 327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UI/UX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563A6A2-4829-4760-8B97-FE4B763B72AC}"/>
              </a:ext>
            </a:extLst>
          </p:cNvPr>
          <p:cNvSpPr/>
          <p:nvPr/>
        </p:nvSpPr>
        <p:spPr>
          <a:xfrm>
            <a:off x="7060504" y="2208093"/>
            <a:ext cx="1472668" cy="678760"/>
          </a:xfrm>
          <a:prstGeom prst="roundRect">
            <a:avLst>
              <a:gd name="adj" fmla="val 327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모션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D968C51-D1B7-47D1-8B37-825D768A01D4}"/>
              </a:ext>
            </a:extLst>
          </p:cNvPr>
          <p:cNvSpPr/>
          <p:nvPr/>
        </p:nvSpPr>
        <p:spPr>
          <a:xfrm>
            <a:off x="8647257" y="2208093"/>
            <a:ext cx="1472668" cy="678760"/>
          </a:xfrm>
          <a:prstGeom prst="roundRect">
            <a:avLst>
              <a:gd name="adj" fmla="val 327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건축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471AE2B-D58F-49F2-AB30-94C3DE62E756}"/>
              </a:ext>
            </a:extLst>
          </p:cNvPr>
          <p:cNvSpPr/>
          <p:nvPr/>
        </p:nvSpPr>
        <p:spPr>
          <a:xfrm>
            <a:off x="10234010" y="2208093"/>
            <a:ext cx="1472668" cy="678760"/>
          </a:xfrm>
          <a:prstGeom prst="roundRect">
            <a:avLst>
              <a:gd name="adj" fmla="val 327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제품디자인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1AD17D9-22D5-4123-BF92-E4ACAC1A8C5C}"/>
              </a:ext>
            </a:extLst>
          </p:cNvPr>
          <p:cNvSpPr/>
          <p:nvPr/>
        </p:nvSpPr>
        <p:spPr>
          <a:xfrm>
            <a:off x="5473751" y="2956918"/>
            <a:ext cx="1472668" cy="678760"/>
          </a:xfrm>
          <a:prstGeom prst="roundRect">
            <a:avLst>
              <a:gd name="adj" fmla="val 327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광고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E5A1BE0-62C0-4AD3-ABA3-D3031D9E7009}"/>
              </a:ext>
            </a:extLst>
          </p:cNvPr>
          <p:cNvSpPr/>
          <p:nvPr/>
        </p:nvSpPr>
        <p:spPr>
          <a:xfrm>
            <a:off x="7060504" y="2956918"/>
            <a:ext cx="1472668" cy="678760"/>
          </a:xfrm>
          <a:prstGeom prst="roundRect">
            <a:avLst>
              <a:gd name="adj" fmla="val 327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미술</a:t>
            </a:r>
          </a:p>
        </p:txBody>
      </p:sp>
    </p:spTree>
    <p:extLst>
      <p:ext uri="{BB962C8B-B14F-4D97-AF65-F5344CB8AC3E}">
        <p14:creationId xmlns:p14="http://schemas.microsoft.com/office/powerpoint/2010/main" val="236457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CFD316-7D41-4523-971E-88572B0E92C8}"/>
              </a:ext>
            </a:extLst>
          </p:cNvPr>
          <p:cNvSpPr txBox="1"/>
          <p:nvPr/>
        </p:nvSpPr>
        <p:spPr>
          <a:xfrm>
            <a:off x="3796552" y="2581835"/>
            <a:ext cx="4598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2. </a:t>
            </a:r>
            <a:r>
              <a:rPr lang="ko-KR" altLang="en-US" sz="4000" b="1" dirty="0"/>
              <a:t>검색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F9F66-A1B2-49D5-8B03-FD5A00FA1DCE}"/>
              </a:ext>
            </a:extLst>
          </p:cNvPr>
          <p:cNvSpPr txBox="1"/>
          <p:nvPr/>
        </p:nvSpPr>
        <p:spPr>
          <a:xfrm>
            <a:off x="851646" y="3441795"/>
            <a:ext cx="1048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크리에이트</a:t>
            </a:r>
            <a:r>
              <a:rPr lang="ko-KR" altLang="en-US" dirty="0"/>
              <a:t> 분야를 골라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08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7019F345-3803-43AF-A693-C945FD8F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0882"/>
            <a:ext cx="12192000" cy="463339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89B4FE-CEA6-44FD-AB14-093B67DD6164}"/>
              </a:ext>
            </a:extLst>
          </p:cNvPr>
          <p:cNvSpPr/>
          <p:nvPr/>
        </p:nvSpPr>
        <p:spPr>
          <a:xfrm>
            <a:off x="0" y="453413"/>
            <a:ext cx="12192000" cy="14829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340AF0-CDF6-41B9-A94A-67782E6BE866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55FAD4-CF3F-4B50-A9EB-84B2EF10971C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842899-06C3-4561-BF25-559DB2ACC26C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9520A76-9D8E-4FA2-ADA5-3831B5FABE08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5C7F4E4-9A58-4ADB-A209-7ECD15F5FB6E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287F3F7-41BD-4ADB-A4F0-0F5CB9634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FF258CE-52AE-4200-936F-32E3A81381AA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946CCEF-F0A9-407A-8979-6A46F3AC8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5C33FC-1A88-4464-B124-97FA3185723B}"/>
              </a:ext>
            </a:extLst>
          </p:cNvPr>
          <p:cNvSpPr/>
          <p:nvPr/>
        </p:nvSpPr>
        <p:spPr>
          <a:xfrm>
            <a:off x="185803" y="645459"/>
            <a:ext cx="9529012" cy="582706"/>
          </a:xfrm>
          <a:prstGeom prst="roundRect">
            <a:avLst>
              <a:gd name="adj" fmla="val 50000"/>
            </a:avLst>
          </a:prstGeom>
          <a:solidFill>
            <a:srgbClr val="F9F9F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 </a:t>
            </a:r>
            <a:r>
              <a:rPr lang="en-US" altLang="ko-KR" b="1" dirty="0">
                <a:solidFill>
                  <a:srgbClr val="6C6C6C"/>
                </a:solidFill>
              </a:rPr>
              <a:t>Enhance </a:t>
            </a:r>
            <a:r>
              <a:rPr lang="ko-KR" altLang="en-US" b="1" dirty="0">
                <a:solidFill>
                  <a:srgbClr val="6C6C6C"/>
                </a:solidFill>
              </a:rPr>
              <a:t>검색</a:t>
            </a: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4CFFA025-99C1-4F40-8AD7-4D5CA965EF5D}"/>
              </a:ext>
            </a:extLst>
          </p:cNvPr>
          <p:cNvSpPr/>
          <p:nvPr/>
        </p:nvSpPr>
        <p:spPr>
          <a:xfrm>
            <a:off x="3778520" y="391047"/>
            <a:ext cx="510989" cy="358588"/>
          </a:xfrm>
          <a:prstGeom prst="wedgeEllipseCallout">
            <a:avLst>
              <a:gd name="adj1" fmla="val 47587"/>
              <a:gd name="adj2" fmla="val -667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7C0DC9-6581-4C41-B900-C2D363F92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736188"/>
            <a:ext cx="372316" cy="39488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6BB570D-EA7C-47FB-A236-6E387161EAB7}"/>
              </a:ext>
            </a:extLst>
          </p:cNvPr>
          <p:cNvSpPr/>
          <p:nvPr/>
        </p:nvSpPr>
        <p:spPr>
          <a:xfrm>
            <a:off x="9900618" y="749635"/>
            <a:ext cx="1017494" cy="38143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프로젝트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4A0FE93-B6B5-4E17-B4CC-C5E2C69B7B9E}"/>
              </a:ext>
            </a:extLst>
          </p:cNvPr>
          <p:cNvSpPr/>
          <p:nvPr/>
        </p:nvSpPr>
        <p:spPr>
          <a:xfrm>
            <a:off x="11046309" y="749635"/>
            <a:ext cx="1017494" cy="38143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6C6C6C"/>
                </a:solidFill>
              </a:rPr>
              <a:t>인물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E116E39-36F2-4FFB-AF3B-4F71C6CDC2A5}"/>
              </a:ext>
            </a:extLst>
          </p:cNvPr>
          <p:cNvSpPr/>
          <p:nvPr/>
        </p:nvSpPr>
        <p:spPr>
          <a:xfrm>
            <a:off x="300038" y="1359235"/>
            <a:ext cx="1914244" cy="433706"/>
          </a:xfrm>
          <a:prstGeom prst="roundRect">
            <a:avLst>
              <a:gd name="adj" fmla="val 917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크리에이티브 분야 </a:t>
            </a:r>
            <a:r>
              <a:rPr lang="ko-KR" altLang="en-US" sz="1100" b="1" dirty="0">
                <a:solidFill>
                  <a:schemeClr val="tx1"/>
                </a:solidFill>
              </a:rPr>
              <a:t>▼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E2659978-DD49-4142-85E9-D0727F64945F}"/>
              </a:ext>
            </a:extLst>
          </p:cNvPr>
          <p:cNvSpPr/>
          <p:nvPr/>
        </p:nvSpPr>
        <p:spPr>
          <a:xfrm>
            <a:off x="10153870" y="1354428"/>
            <a:ext cx="510989" cy="358588"/>
          </a:xfrm>
          <a:prstGeom prst="wedgeEllipseCallout">
            <a:avLst>
              <a:gd name="adj1" fmla="val -17325"/>
              <a:gd name="adj2" fmla="val -1192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3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C9A95181-00C4-4F0B-A857-3113A2CBC8B5}"/>
              </a:ext>
            </a:extLst>
          </p:cNvPr>
          <p:cNvSpPr/>
          <p:nvPr/>
        </p:nvSpPr>
        <p:spPr>
          <a:xfrm>
            <a:off x="2289254" y="1354428"/>
            <a:ext cx="510989" cy="358588"/>
          </a:xfrm>
          <a:prstGeom prst="wedgeEllipseCallout">
            <a:avLst>
              <a:gd name="adj1" fmla="val -73465"/>
              <a:gd name="adj2" fmla="val -42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4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0A7CA657-BB3D-473C-9F36-069DB06F82C6}"/>
              </a:ext>
            </a:extLst>
          </p:cNvPr>
          <p:cNvSpPr/>
          <p:nvPr/>
        </p:nvSpPr>
        <p:spPr>
          <a:xfrm>
            <a:off x="2409825" y="772481"/>
            <a:ext cx="510989" cy="358588"/>
          </a:xfrm>
          <a:prstGeom prst="wedgeEllipseCallout">
            <a:avLst>
              <a:gd name="adj1" fmla="val -87500"/>
              <a:gd name="adj2" fmla="val -92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102FEF8-D1E7-4DF4-AB2F-805F38025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1839279"/>
            <a:ext cx="4219575" cy="4057650"/>
          </a:xfrm>
          <a:prstGeom prst="rect">
            <a:avLst/>
          </a:prstGeom>
        </p:spPr>
      </p:pic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C6F6B3C3-F115-4564-B25B-22072DCFA054}"/>
              </a:ext>
            </a:extLst>
          </p:cNvPr>
          <p:cNvSpPr/>
          <p:nvPr/>
        </p:nvSpPr>
        <p:spPr>
          <a:xfrm>
            <a:off x="3267531" y="1502671"/>
            <a:ext cx="685904" cy="358588"/>
          </a:xfrm>
          <a:prstGeom prst="wedgeEllipseCallout">
            <a:avLst>
              <a:gd name="adj1" fmla="val -64693"/>
              <a:gd name="adj2" fmla="val 8072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4-1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22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90BCF9A-DF48-41DB-8ED2-753868C0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889"/>
            <a:ext cx="12192000" cy="467760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89B4FE-CEA6-44FD-AB14-093B67DD6164}"/>
              </a:ext>
            </a:extLst>
          </p:cNvPr>
          <p:cNvSpPr/>
          <p:nvPr/>
        </p:nvSpPr>
        <p:spPr>
          <a:xfrm>
            <a:off x="0" y="453413"/>
            <a:ext cx="12192000" cy="14829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340AF0-CDF6-41B9-A94A-67782E6BE866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55FAD4-CF3F-4B50-A9EB-84B2EF10971C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842899-06C3-4561-BF25-559DB2ACC26C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9520A76-9D8E-4FA2-ADA5-3831B5FABE08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5C7F4E4-9A58-4ADB-A209-7ECD15F5FB6E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287F3F7-41BD-4ADB-A4F0-0F5CB9634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FF258CE-52AE-4200-936F-32E3A81381AA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946CCEF-F0A9-407A-8979-6A46F3AC8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5C33FC-1A88-4464-B124-97FA3185723B}"/>
              </a:ext>
            </a:extLst>
          </p:cNvPr>
          <p:cNvSpPr/>
          <p:nvPr/>
        </p:nvSpPr>
        <p:spPr>
          <a:xfrm>
            <a:off x="185803" y="645459"/>
            <a:ext cx="9529012" cy="582706"/>
          </a:xfrm>
          <a:prstGeom prst="roundRect">
            <a:avLst>
              <a:gd name="adj" fmla="val 50000"/>
            </a:avLst>
          </a:prstGeom>
          <a:solidFill>
            <a:srgbClr val="F9F9F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 </a:t>
            </a:r>
            <a:r>
              <a:rPr lang="en-US" altLang="ko-KR" b="1" dirty="0">
                <a:solidFill>
                  <a:srgbClr val="6C6C6C"/>
                </a:solidFill>
              </a:rPr>
              <a:t>Enhance </a:t>
            </a:r>
            <a:r>
              <a:rPr lang="ko-KR" altLang="en-US" b="1" dirty="0">
                <a:solidFill>
                  <a:srgbClr val="6C6C6C"/>
                </a:solidFill>
              </a:rPr>
              <a:t>검색</a:t>
            </a: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4CFFA025-99C1-4F40-8AD7-4D5CA965EF5D}"/>
              </a:ext>
            </a:extLst>
          </p:cNvPr>
          <p:cNvSpPr/>
          <p:nvPr/>
        </p:nvSpPr>
        <p:spPr>
          <a:xfrm>
            <a:off x="3778520" y="391047"/>
            <a:ext cx="510989" cy="358588"/>
          </a:xfrm>
          <a:prstGeom prst="wedgeEllipseCallout">
            <a:avLst>
              <a:gd name="adj1" fmla="val 47587"/>
              <a:gd name="adj2" fmla="val -667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1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7C0DC9-6581-4C41-B900-C2D363F92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736188"/>
            <a:ext cx="372316" cy="39488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6BB570D-EA7C-47FB-A236-6E387161EAB7}"/>
              </a:ext>
            </a:extLst>
          </p:cNvPr>
          <p:cNvSpPr/>
          <p:nvPr/>
        </p:nvSpPr>
        <p:spPr>
          <a:xfrm>
            <a:off x="9900618" y="749635"/>
            <a:ext cx="1017494" cy="3814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6C6C6C"/>
                </a:solidFill>
              </a:rPr>
              <a:t>프로젝트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4A0FE93-B6B5-4E17-B4CC-C5E2C69B7B9E}"/>
              </a:ext>
            </a:extLst>
          </p:cNvPr>
          <p:cNvSpPr/>
          <p:nvPr/>
        </p:nvSpPr>
        <p:spPr>
          <a:xfrm>
            <a:off x="11046309" y="749635"/>
            <a:ext cx="1017494" cy="38143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인물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E116E39-36F2-4FFB-AF3B-4F71C6CDC2A5}"/>
              </a:ext>
            </a:extLst>
          </p:cNvPr>
          <p:cNvSpPr/>
          <p:nvPr/>
        </p:nvSpPr>
        <p:spPr>
          <a:xfrm>
            <a:off x="300038" y="1359235"/>
            <a:ext cx="1914244" cy="433706"/>
          </a:xfrm>
          <a:prstGeom prst="roundRect">
            <a:avLst>
              <a:gd name="adj" fmla="val 917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크리에이티브 분야 </a:t>
            </a:r>
            <a:r>
              <a:rPr lang="ko-KR" altLang="en-US" sz="1100" b="1" dirty="0">
                <a:solidFill>
                  <a:schemeClr val="tx1"/>
                </a:solidFill>
              </a:rPr>
              <a:t>▼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E2659978-DD49-4142-85E9-D0727F64945F}"/>
              </a:ext>
            </a:extLst>
          </p:cNvPr>
          <p:cNvSpPr/>
          <p:nvPr/>
        </p:nvSpPr>
        <p:spPr>
          <a:xfrm>
            <a:off x="11143478" y="1342064"/>
            <a:ext cx="510989" cy="358588"/>
          </a:xfrm>
          <a:prstGeom prst="wedgeEllipseCallout">
            <a:avLst>
              <a:gd name="adj1" fmla="val -17325"/>
              <a:gd name="adj2" fmla="val -1192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3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0A7CA657-BB3D-473C-9F36-069DB06F82C6}"/>
              </a:ext>
            </a:extLst>
          </p:cNvPr>
          <p:cNvSpPr/>
          <p:nvPr/>
        </p:nvSpPr>
        <p:spPr>
          <a:xfrm>
            <a:off x="2409825" y="772481"/>
            <a:ext cx="510989" cy="358588"/>
          </a:xfrm>
          <a:prstGeom prst="wedgeEllipseCallout">
            <a:avLst>
              <a:gd name="adj1" fmla="val -87500"/>
              <a:gd name="adj2" fmla="val -92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2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0C35228E-87B9-4E94-AF83-29B798B7C36D}"/>
              </a:ext>
            </a:extLst>
          </p:cNvPr>
          <p:cNvSpPr/>
          <p:nvPr/>
        </p:nvSpPr>
        <p:spPr>
          <a:xfrm>
            <a:off x="2007428" y="2120926"/>
            <a:ext cx="2065246" cy="420891"/>
          </a:xfrm>
          <a:prstGeom prst="wedgeEllipseCallout">
            <a:avLst>
              <a:gd name="adj1" fmla="val -64513"/>
              <a:gd name="adj2" fmla="val 535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5. </a:t>
            </a:r>
            <a:r>
              <a:rPr lang="ko-KR" altLang="en-US" sz="1200" b="1" dirty="0">
                <a:solidFill>
                  <a:schemeClr val="accent2"/>
                </a:solidFill>
              </a:rPr>
              <a:t>상세정보 이동</a:t>
            </a:r>
          </a:p>
        </p:txBody>
      </p: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F62CA6AE-69F6-4F6D-AAE4-0C4E6E62B1BA}"/>
              </a:ext>
            </a:extLst>
          </p:cNvPr>
          <p:cNvSpPr/>
          <p:nvPr/>
        </p:nvSpPr>
        <p:spPr>
          <a:xfrm>
            <a:off x="1640539" y="2968417"/>
            <a:ext cx="1280275" cy="358588"/>
          </a:xfrm>
          <a:prstGeom prst="wedgeEllipseCallout">
            <a:avLst>
              <a:gd name="adj1" fmla="val -69996"/>
              <a:gd name="adj2" fmla="val -542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6. </a:t>
            </a:r>
            <a:r>
              <a:rPr lang="ko-KR" altLang="en-US" sz="1200" b="1" dirty="0" err="1">
                <a:solidFill>
                  <a:schemeClr val="accent2"/>
                </a:solidFill>
              </a:rPr>
              <a:t>팔로우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31D1D374-E426-435E-B076-512D873E68D6}"/>
              </a:ext>
            </a:extLst>
          </p:cNvPr>
          <p:cNvSpPr/>
          <p:nvPr/>
        </p:nvSpPr>
        <p:spPr>
          <a:xfrm>
            <a:off x="2409825" y="1434677"/>
            <a:ext cx="510989" cy="358588"/>
          </a:xfrm>
          <a:prstGeom prst="wedgeEllipseCallout">
            <a:avLst>
              <a:gd name="adj1" fmla="val -87500"/>
              <a:gd name="adj2" fmla="val -92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</a:rPr>
              <a:t>4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7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79FEED-B2FC-44BD-852F-D77D54851A0C}"/>
              </a:ext>
            </a:extLst>
          </p:cNvPr>
          <p:cNvSpPr txBox="1"/>
          <p:nvPr/>
        </p:nvSpPr>
        <p:spPr>
          <a:xfrm>
            <a:off x="2430552" y="2581835"/>
            <a:ext cx="7330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3. </a:t>
            </a:r>
            <a:r>
              <a:rPr lang="ko-KR" altLang="en-US" sz="4000" b="1" dirty="0"/>
              <a:t>다른 사용자 상세정보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C7715-E7F8-491C-BC1C-D14835CE0A99}"/>
              </a:ext>
            </a:extLst>
          </p:cNvPr>
          <p:cNvSpPr txBox="1"/>
          <p:nvPr/>
        </p:nvSpPr>
        <p:spPr>
          <a:xfrm>
            <a:off x="851646" y="3441795"/>
            <a:ext cx="1048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닉네임 클릭 시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688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7B6A09-5ADE-4809-933C-1740E6ACB1B0}"/>
              </a:ext>
            </a:extLst>
          </p:cNvPr>
          <p:cNvSpPr/>
          <p:nvPr/>
        </p:nvSpPr>
        <p:spPr>
          <a:xfrm>
            <a:off x="0" y="13725"/>
            <a:ext cx="12192000" cy="68305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DB3A19-C00D-40C1-B51D-173474E4F8B4}"/>
              </a:ext>
            </a:extLst>
          </p:cNvPr>
          <p:cNvGrpSpPr/>
          <p:nvPr/>
        </p:nvGrpSpPr>
        <p:grpSpPr>
          <a:xfrm>
            <a:off x="0" y="0"/>
            <a:ext cx="12192000" cy="475129"/>
            <a:chOff x="0" y="0"/>
            <a:chExt cx="12192000" cy="475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4B7E45-85AE-4FB7-926F-4F49420BA896}"/>
                </a:ext>
              </a:extLst>
            </p:cNvPr>
            <p:cNvSpPr txBox="1"/>
            <p:nvPr/>
          </p:nvSpPr>
          <p:spPr>
            <a:xfrm>
              <a:off x="0" y="0"/>
              <a:ext cx="12192000" cy="47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C3426E-C088-48AF-A4FE-34C92674C010}"/>
                </a:ext>
              </a:extLst>
            </p:cNvPr>
            <p:cNvSpPr txBox="1"/>
            <p:nvPr/>
          </p:nvSpPr>
          <p:spPr>
            <a:xfrm>
              <a:off x="185803" y="52898"/>
              <a:ext cx="4206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Enhance  </a:t>
              </a:r>
              <a:r>
                <a:rPr lang="ko-KR" altLang="en-US" sz="1600" dirty="0"/>
                <a:t>당신을 위한   탐색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A04DD8-5D83-4FB9-8AD4-3E5513D504D9}"/>
                </a:ext>
              </a:extLst>
            </p:cNvPr>
            <p:cNvGrpSpPr/>
            <p:nvPr/>
          </p:nvGrpSpPr>
          <p:grpSpPr>
            <a:xfrm>
              <a:off x="4096870" y="84080"/>
              <a:ext cx="3998259" cy="306968"/>
              <a:chOff x="3630706" y="84080"/>
              <a:chExt cx="3998259" cy="30696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7712C40-2219-4744-8656-7A57423ECC5F}"/>
                  </a:ext>
                </a:extLst>
              </p:cNvPr>
              <p:cNvSpPr/>
              <p:nvPr/>
            </p:nvSpPr>
            <p:spPr>
              <a:xfrm>
                <a:off x="3630706" y="84080"/>
                <a:ext cx="3998259" cy="306968"/>
              </a:xfrm>
              <a:prstGeom prst="roundRect">
                <a:avLst>
                  <a:gd name="adj" fmla="val 50000"/>
                </a:avLst>
              </a:prstGeom>
              <a:solidFill>
                <a:srgbClr val="F9F9F9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검색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1E0F75A-39B3-40F3-A204-C44AAF399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6168" y="118501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79AE4F9-1A8E-4707-8A69-96EAF47696F6}"/>
                </a:ext>
              </a:extLst>
            </p:cNvPr>
            <p:cNvSpPr/>
            <p:nvPr/>
          </p:nvSpPr>
          <p:spPr>
            <a:xfrm>
              <a:off x="9086676" y="84080"/>
              <a:ext cx="1631577" cy="3069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프로젝트 만들기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0B98A4-65F5-4DC1-A1C2-0FB826B1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1108" y="13725"/>
              <a:ext cx="1235730" cy="44767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AB11E4-2E73-4F7C-8BF1-2EAF322B0EC7}"/>
              </a:ext>
            </a:extLst>
          </p:cNvPr>
          <p:cNvSpPr/>
          <p:nvPr/>
        </p:nvSpPr>
        <p:spPr>
          <a:xfrm>
            <a:off x="0" y="475129"/>
            <a:ext cx="12192000" cy="1255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 배너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E108EC-A758-4A51-9E0F-060A6371AC3B}"/>
              </a:ext>
            </a:extLst>
          </p:cNvPr>
          <p:cNvSpPr/>
          <p:nvPr/>
        </p:nvSpPr>
        <p:spPr>
          <a:xfrm>
            <a:off x="371606" y="897358"/>
            <a:ext cx="3211821" cy="5602053"/>
          </a:xfrm>
          <a:prstGeom prst="roundRect">
            <a:avLst>
              <a:gd name="adj" fmla="val 131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8CFBA1-543B-4717-B59B-67DDDF9E0955}"/>
              </a:ext>
            </a:extLst>
          </p:cNvPr>
          <p:cNvSpPr/>
          <p:nvPr/>
        </p:nvSpPr>
        <p:spPr>
          <a:xfrm>
            <a:off x="1335740" y="1272990"/>
            <a:ext cx="1272987" cy="127298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A371F-EB71-4869-B11D-295BE98A029B}"/>
              </a:ext>
            </a:extLst>
          </p:cNvPr>
          <p:cNvSpPr txBox="1"/>
          <p:nvPr/>
        </p:nvSpPr>
        <p:spPr>
          <a:xfrm>
            <a:off x="963705" y="2687634"/>
            <a:ext cx="20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사용자이름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C0B3EC-F3E8-4308-B82F-2EDFD3670B7E}"/>
              </a:ext>
            </a:extLst>
          </p:cNvPr>
          <p:cNvSpPr/>
          <p:nvPr/>
        </p:nvSpPr>
        <p:spPr>
          <a:xfrm>
            <a:off x="818026" y="3253076"/>
            <a:ext cx="2308413" cy="466165"/>
          </a:xfrm>
          <a:prstGeom prst="roundRect">
            <a:avLst>
              <a:gd name="adj" fmla="val 50000"/>
            </a:avLst>
          </a:prstGeom>
          <a:solidFill>
            <a:srgbClr val="33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팔로우</a:t>
            </a:r>
            <a:endParaRPr lang="ko-KR" altLang="en-US" sz="1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0900186-241F-4341-B341-367B307727CB}"/>
              </a:ext>
            </a:extLst>
          </p:cNvPr>
          <p:cNvSpPr/>
          <p:nvPr/>
        </p:nvSpPr>
        <p:spPr>
          <a:xfrm>
            <a:off x="818026" y="3810822"/>
            <a:ext cx="2308413" cy="466165"/>
          </a:xfrm>
          <a:prstGeom prst="roundRect">
            <a:avLst>
              <a:gd name="adj" fmla="val 50000"/>
            </a:avLst>
          </a:prstGeom>
          <a:solidFill>
            <a:srgbClr val="F3F9FF"/>
          </a:solidFill>
          <a:ln>
            <a:solidFill>
              <a:srgbClr val="DDE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3368FF"/>
                </a:solidFill>
              </a:rPr>
              <a:t>메시지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2BFEB8-E015-45ED-A0E2-4901CBB57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1" y="4399675"/>
            <a:ext cx="2870601" cy="788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10F07-1D4D-43F5-934F-AEC843C16066}"/>
              </a:ext>
            </a:extLst>
          </p:cNvPr>
          <p:cNvSpPr txBox="1"/>
          <p:nvPr/>
        </p:nvSpPr>
        <p:spPr>
          <a:xfrm>
            <a:off x="536931" y="5235388"/>
            <a:ext cx="2870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ME</a:t>
            </a:r>
          </a:p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여기에 사용자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소개글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378C3C-E4C8-4D62-97EC-3A5A558EB144}"/>
              </a:ext>
            </a:extLst>
          </p:cNvPr>
          <p:cNvSpPr txBox="1"/>
          <p:nvPr/>
        </p:nvSpPr>
        <p:spPr>
          <a:xfrm>
            <a:off x="818026" y="6013350"/>
            <a:ext cx="2382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멤버 가입일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2020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23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0A1FDE7-74FE-46DF-BE58-1E5355F2C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479" y="1895758"/>
            <a:ext cx="8408468" cy="4948517"/>
          </a:xfrm>
          <a:prstGeom prst="rect">
            <a:avLst/>
          </a:prstGeom>
        </p:spPr>
      </p:pic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75BFB8CC-A5D6-4627-BA59-8D80DCE56ED1}"/>
              </a:ext>
            </a:extLst>
          </p:cNvPr>
          <p:cNvSpPr/>
          <p:nvPr/>
        </p:nvSpPr>
        <p:spPr>
          <a:xfrm>
            <a:off x="7646228" y="1305000"/>
            <a:ext cx="2976948" cy="420891"/>
          </a:xfrm>
          <a:prstGeom prst="wedgeEllipseCallout">
            <a:avLst>
              <a:gd name="adj1" fmla="val -41507"/>
              <a:gd name="adj2" fmla="val 7777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/>
                </a:solidFill>
              </a:rPr>
              <a:t>사용자가 작성한 </a:t>
            </a:r>
            <a:r>
              <a:rPr lang="ko-KR" altLang="en-US" sz="1200" b="1" dirty="0" err="1">
                <a:solidFill>
                  <a:schemeClr val="accent2"/>
                </a:solidFill>
              </a:rPr>
              <a:t>피드</a:t>
            </a:r>
            <a:r>
              <a:rPr lang="ko-KR" altLang="en-US" sz="1200" b="1" dirty="0">
                <a:solidFill>
                  <a:schemeClr val="accent2"/>
                </a:solidFill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125202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626</Words>
  <Application>Microsoft Office PowerPoint</Application>
  <PresentationFormat>와이드스크린</PresentationFormat>
  <Paragraphs>249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혜영</dc:creator>
  <cp:lastModifiedBy>Mr. Lim</cp:lastModifiedBy>
  <cp:revision>186</cp:revision>
  <dcterms:created xsi:type="dcterms:W3CDTF">2021-02-21T09:24:01Z</dcterms:created>
  <dcterms:modified xsi:type="dcterms:W3CDTF">2021-02-22T15:06:52Z</dcterms:modified>
</cp:coreProperties>
</file>